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46921" y="2019122"/>
            <a:ext cx="7130415" cy="2502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04478" y="4744364"/>
            <a:ext cx="8452485" cy="3277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4568" y="490727"/>
            <a:ext cx="17111980" cy="9514840"/>
            <a:chOff x="734568" y="490727"/>
            <a:chExt cx="17111980" cy="95148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1696" y="537971"/>
              <a:ext cx="3221736" cy="94670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68" y="490727"/>
              <a:ext cx="14191488" cy="94670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20" y="588059"/>
              <a:ext cx="865357" cy="88133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4572" y="1216151"/>
              <a:ext cx="6411468" cy="878890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298063" y="3917949"/>
              <a:ext cx="6795770" cy="2816860"/>
            </a:xfrm>
            <a:custGeom>
              <a:avLst/>
              <a:gdLst/>
              <a:ahLst/>
              <a:cxnLst/>
              <a:rect l="l" t="t" r="r" b="b"/>
              <a:pathLst>
                <a:path w="6795770" h="2816859">
                  <a:moveTo>
                    <a:pt x="466471" y="44069"/>
                  </a:moveTo>
                  <a:lnTo>
                    <a:pt x="66039" y="44069"/>
                  </a:lnTo>
                  <a:lnTo>
                    <a:pt x="51133" y="45541"/>
                  </a:lnTo>
                  <a:lnTo>
                    <a:pt x="17272" y="65150"/>
                  </a:lnTo>
                  <a:lnTo>
                    <a:pt x="1144" y="105013"/>
                  </a:lnTo>
                  <a:lnTo>
                    <a:pt x="0" y="122300"/>
                  </a:lnTo>
                  <a:lnTo>
                    <a:pt x="0" y="2740279"/>
                  </a:lnTo>
                  <a:lnTo>
                    <a:pt x="8768" y="2785356"/>
                  </a:lnTo>
                  <a:lnTo>
                    <a:pt x="50037" y="2815020"/>
                  </a:lnTo>
                  <a:lnTo>
                    <a:pt x="66039" y="2816352"/>
                  </a:lnTo>
                  <a:lnTo>
                    <a:pt x="466471" y="2816352"/>
                  </a:lnTo>
                  <a:lnTo>
                    <a:pt x="507690" y="2804975"/>
                  </a:lnTo>
                  <a:lnTo>
                    <a:pt x="528748" y="2772378"/>
                  </a:lnTo>
                  <a:lnTo>
                    <a:pt x="532638" y="2740279"/>
                  </a:lnTo>
                  <a:lnTo>
                    <a:pt x="532638" y="122300"/>
                  </a:lnTo>
                  <a:lnTo>
                    <a:pt x="523761" y="76438"/>
                  </a:lnTo>
                  <a:lnTo>
                    <a:pt x="496284" y="49561"/>
                  </a:lnTo>
                  <a:lnTo>
                    <a:pt x="466471" y="44069"/>
                  </a:lnTo>
                  <a:close/>
                </a:path>
                <a:path w="6795770" h="2816859">
                  <a:moveTo>
                    <a:pt x="1597660" y="0"/>
                  </a:moveTo>
                  <a:lnTo>
                    <a:pt x="1547469" y="1976"/>
                  </a:lnTo>
                  <a:lnTo>
                    <a:pt x="1498340" y="6766"/>
                  </a:lnTo>
                  <a:lnTo>
                    <a:pt x="1450273" y="14372"/>
                  </a:lnTo>
                  <a:lnTo>
                    <a:pt x="1403270" y="24796"/>
                  </a:lnTo>
                  <a:lnTo>
                    <a:pt x="1357333" y="38042"/>
                  </a:lnTo>
                  <a:lnTo>
                    <a:pt x="1312463" y="54113"/>
                  </a:lnTo>
                  <a:lnTo>
                    <a:pt x="1268662" y="73012"/>
                  </a:lnTo>
                  <a:lnTo>
                    <a:pt x="1225931" y="94741"/>
                  </a:lnTo>
                  <a:lnTo>
                    <a:pt x="1179075" y="122500"/>
                  </a:lnTo>
                  <a:lnTo>
                    <a:pt x="1134954" y="152871"/>
                  </a:lnTo>
                  <a:lnTo>
                    <a:pt x="1093566" y="185855"/>
                  </a:lnTo>
                  <a:lnTo>
                    <a:pt x="1054908" y="221451"/>
                  </a:lnTo>
                  <a:lnTo>
                    <a:pt x="1018978" y="259660"/>
                  </a:lnTo>
                  <a:lnTo>
                    <a:pt x="985774" y="300482"/>
                  </a:lnTo>
                  <a:lnTo>
                    <a:pt x="955294" y="343915"/>
                  </a:lnTo>
                  <a:lnTo>
                    <a:pt x="928196" y="389426"/>
                  </a:lnTo>
                  <a:lnTo>
                    <a:pt x="905144" y="436478"/>
                  </a:lnTo>
                  <a:lnTo>
                    <a:pt x="886140" y="485074"/>
                  </a:lnTo>
                  <a:lnTo>
                    <a:pt x="871186" y="535217"/>
                  </a:lnTo>
                  <a:lnTo>
                    <a:pt x="860284" y="586908"/>
                  </a:lnTo>
                  <a:lnTo>
                    <a:pt x="853437" y="640149"/>
                  </a:lnTo>
                  <a:lnTo>
                    <a:pt x="850646" y="694944"/>
                  </a:lnTo>
                  <a:lnTo>
                    <a:pt x="850646" y="2738247"/>
                  </a:lnTo>
                  <a:lnTo>
                    <a:pt x="859093" y="2781198"/>
                  </a:lnTo>
                  <a:lnTo>
                    <a:pt x="891738" y="2814540"/>
                  </a:lnTo>
                  <a:lnTo>
                    <a:pt x="902715" y="2816352"/>
                  </a:lnTo>
                  <a:lnTo>
                    <a:pt x="1325117" y="2816352"/>
                  </a:lnTo>
                  <a:lnTo>
                    <a:pt x="1364533" y="2803368"/>
                  </a:lnTo>
                  <a:lnTo>
                    <a:pt x="1382315" y="2768996"/>
                  </a:lnTo>
                  <a:lnTo>
                    <a:pt x="1385189" y="724915"/>
                  </a:lnTo>
                  <a:lnTo>
                    <a:pt x="1388977" y="677793"/>
                  </a:lnTo>
                  <a:lnTo>
                    <a:pt x="1399587" y="634158"/>
                  </a:lnTo>
                  <a:lnTo>
                    <a:pt x="1417032" y="594024"/>
                  </a:lnTo>
                  <a:lnTo>
                    <a:pt x="1441323" y="557402"/>
                  </a:lnTo>
                  <a:lnTo>
                    <a:pt x="1472068" y="526762"/>
                  </a:lnTo>
                  <a:lnTo>
                    <a:pt x="1508696" y="504396"/>
                  </a:lnTo>
                  <a:lnTo>
                    <a:pt x="1551229" y="490341"/>
                  </a:lnTo>
                  <a:lnTo>
                    <a:pt x="1599691" y="484632"/>
                  </a:lnTo>
                  <a:lnTo>
                    <a:pt x="2310922" y="484632"/>
                  </a:lnTo>
                  <a:lnTo>
                    <a:pt x="2292015" y="436478"/>
                  </a:lnTo>
                  <a:lnTo>
                    <a:pt x="2268875" y="389426"/>
                  </a:lnTo>
                  <a:lnTo>
                    <a:pt x="2241677" y="343915"/>
                  </a:lnTo>
                  <a:lnTo>
                    <a:pt x="2211033" y="300482"/>
                  </a:lnTo>
                  <a:lnTo>
                    <a:pt x="2177669" y="259660"/>
                  </a:lnTo>
                  <a:lnTo>
                    <a:pt x="2141582" y="221451"/>
                  </a:lnTo>
                  <a:lnTo>
                    <a:pt x="2102775" y="185855"/>
                  </a:lnTo>
                  <a:lnTo>
                    <a:pt x="2061246" y="152871"/>
                  </a:lnTo>
                  <a:lnTo>
                    <a:pt x="2016995" y="122500"/>
                  </a:lnTo>
                  <a:lnTo>
                    <a:pt x="1970024" y="94741"/>
                  </a:lnTo>
                  <a:lnTo>
                    <a:pt x="1927197" y="73012"/>
                  </a:lnTo>
                  <a:lnTo>
                    <a:pt x="1883302" y="54113"/>
                  </a:lnTo>
                  <a:lnTo>
                    <a:pt x="1838342" y="38042"/>
                  </a:lnTo>
                  <a:lnTo>
                    <a:pt x="1792319" y="24796"/>
                  </a:lnTo>
                  <a:lnTo>
                    <a:pt x="1745236" y="14372"/>
                  </a:lnTo>
                  <a:lnTo>
                    <a:pt x="1697097" y="6766"/>
                  </a:lnTo>
                  <a:lnTo>
                    <a:pt x="1647903" y="1976"/>
                  </a:lnTo>
                  <a:lnTo>
                    <a:pt x="1597660" y="0"/>
                  </a:lnTo>
                  <a:close/>
                </a:path>
                <a:path w="6795770" h="2816859">
                  <a:moveTo>
                    <a:pt x="2310922" y="484632"/>
                  </a:moveTo>
                  <a:lnTo>
                    <a:pt x="1599691" y="484632"/>
                  </a:lnTo>
                  <a:lnTo>
                    <a:pt x="1647501" y="490341"/>
                  </a:lnTo>
                  <a:lnTo>
                    <a:pt x="1689560" y="504396"/>
                  </a:lnTo>
                  <a:lnTo>
                    <a:pt x="1725832" y="526762"/>
                  </a:lnTo>
                  <a:lnTo>
                    <a:pt x="1756283" y="557402"/>
                  </a:lnTo>
                  <a:lnTo>
                    <a:pt x="1780498" y="594024"/>
                  </a:lnTo>
                  <a:lnTo>
                    <a:pt x="1797891" y="634158"/>
                  </a:lnTo>
                  <a:lnTo>
                    <a:pt x="1808450" y="677793"/>
                  </a:lnTo>
                  <a:lnTo>
                    <a:pt x="1812163" y="724915"/>
                  </a:lnTo>
                  <a:lnTo>
                    <a:pt x="1812163" y="2736215"/>
                  </a:lnTo>
                  <a:lnTo>
                    <a:pt x="1813304" y="2751929"/>
                  </a:lnTo>
                  <a:lnTo>
                    <a:pt x="1829181" y="2792095"/>
                  </a:lnTo>
                  <a:lnTo>
                    <a:pt x="1861988" y="2814419"/>
                  </a:lnTo>
                  <a:lnTo>
                    <a:pt x="1876298" y="2816352"/>
                  </a:lnTo>
                  <a:lnTo>
                    <a:pt x="2282698" y="2816352"/>
                  </a:lnTo>
                  <a:lnTo>
                    <a:pt x="2322327" y="2801814"/>
                  </a:lnTo>
                  <a:lnTo>
                    <a:pt x="2342975" y="2765631"/>
                  </a:lnTo>
                  <a:lnTo>
                    <a:pt x="2346833" y="2736215"/>
                  </a:lnTo>
                  <a:lnTo>
                    <a:pt x="2346833" y="694944"/>
                  </a:lnTo>
                  <a:lnTo>
                    <a:pt x="2343987" y="640149"/>
                  </a:lnTo>
                  <a:lnTo>
                    <a:pt x="2337082" y="586908"/>
                  </a:lnTo>
                  <a:lnTo>
                    <a:pt x="2326119" y="535217"/>
                  </a:lnTo>
                  <a:lnTo>
                    <a:pt x="2311096" y="485074"/>
                  </a:lnTo>
                  <a:lnTo>
                    <a:pt x="2310922" y="484632"/>
                  </a:lnTo>
                  <a:close/>
                </a:path>
                <a:path w="6795770" h="2816859">
                  <a:moveTo>
                    <a:pt x="3427094" y="44069"/>
                  </a:moveTo>
                  <a:lnTo>
                    <a:pt x="2732024" y="44069"/>
                  </a:lnTo>
                  <a:lnTo>
                    <a:pt x="2716976" y="45541"/>
                  </a:lnTo>
                  <a:lnTo>
                    <a:pt x="2682240" y="65150"/>
                  </a:lnTo>
                  <a:lnTo>
                    <a:pt x="2665166" y="104959"/>
                  </a:lnTo>
                  <a:lnTo>
                    <a:pt x="2663952" y="122174"/>
                  </a:lnTo>
                  <a:lnTo>
                    <a:pt x="2663952" y="2740279"/>
                  </a:lnTo>
                  <a:lnTo>
                    <a:pt x="2673381" y="2785356"/>
                  </a:lnTo>
                  <a:lnTo>
                    <a:pt x="2701940" y="2811224"/>
                  </a:lnTo>
                  <a:lnTo>
                    <a:pt x="2732024" y="2816352"/>
                  </a:lnTo>
                  <a:lnTo>
                    <a:pt x="3431032" y="2816352"/>
                  </a:lnTo>
                  <a:lnTo>
                    <a:pt x="3481985" y="2814542"/>
                  </a:lnTo>
                  <a:lnTo>
                    <a:pt x="3531596" y="2810257"/>
                  </a:lnTo>
                  <a:lnTo>
                    <a:pt x="3579867" y="2803499"/>
                  </a:lnTo>
                  <a:lnTo>
                    <a:pt x="3626802" y="2794269"/>
                  </a:lnTo>
                  <a:lnTo>
                    <a:pt x="3672403" y="2782569"/>
                  </a:lnTo>
                  <a:lnTo>
                    <a:pt x="3716674" y="2768399"/>
                  </a:lnTo>
                  <a:lnTo>
                    <a:pt x="3759618" y="2751762"/>
                  </a:lnTo>
                  <a:lnTo>
                    <a:pt x="3801237" y="2732659"/>
                  </a:lnTo>
                  <a:lnTo>
                    <a:pt x="3846599" y="2707815"/>
                  </a:lnTo>
                  <a:lnTo>
                    <a:pt x="3889180" y="2679872"/>
                  </a:lnTo>
                  <a:lnTo>
                    <a:pt x="3928983" y="2648826"/>
                  </a:lnTo>
                  <a:lnTo>
                    <a:pt x="3966008" y="2614672"/>
                  </a:lnTo>
                  <a:lnTo>
                    <a:pt x="4000258" y="2577406"/>
                  </a:lnTo>
                  <a:lnTo>
                    <a:pt x="4031736" y="2537022"/>
                  </a:lnTo>
                  <a:lnTo>
                    <a:pt x="4060443" y="2493517"/>
                  </a:lnTo>
                  <a:lnTo>
                    <a:pt x="4082851" y="2452989"/>
                  </a:lnTo>
                  <a:lnTo>
                    <a:pt x="4102350" y="2410176"/>
                  </a:lnTo>
                  <a:lnTo>
                    <a:pt x="4118937" y="2365080"/>
                  </a:lnTo>
                  <a:lnTo>
                    <a:pt x="4127979" y="2333752"/>
                  </a:lnTo>
                  <a:lnTo>
                    <a:pt x="3196590" y="2333752"/>
                  </a:lnTo>
                  <a:lnTo>
                    <a:pt x="3196590" y="530605"/>
                  </a:lnTo>
                  <a:lnTo>
                    <a:pt x="4129051" y="530605"/>
                  </a:lnTo>
                  <a:lnTo>
                    <a:pt x="4119111" y="496116"/>
                  </a:lnTo>
                  <a:lnTo>
                    <a:pt x="4102564" y="451084"/>
                  </a:lnTo>
                  <a:lnTo>
                    <a:pt x="4083094" y="408308"/>
                  </a:lnTo>
                  <a:lnTo>
                    <a:pt x="4060697" y="367791"/>
                  </a:lnTo>
                  <a:lnTo>
                    <a:pt x="4032068" y="324279"/>
                  </a:lnTo>
                  <a:lnTo>
                    <a:pt x="4000608" y="283872"/>
                  </a:lnTo>
                  <a:lnTo>
                    <a:pt x="3966318" y="246567"/>
                  </a:lnTo>
                  <a:lnTo>
                    <a:pt x="3929198" y="212358"/>
                  </a:lnTo>
                  <a:lnTo>
                    <a:pt x="3889248" y="181242"/>
                  </a:lnTo>
                  <a:lnTo>
                    <a:pt x="3846467" y="153214"/>
                  </a:lnTo>
                  <a:lnTo>
                    <a:pt x="3800856" y="128270"/>
                  </a:lnTo>
                  <a:lnTo>
                    <a:pt x="3759053" y="109040"/>
                  </a:lnTo>
                  <a:lnTo>
                    <a:pt x="3715845" y="92307"/>
                  </a:lnTo>
                  <a:lnTo>
                    <a:pt x="3671232" y="78065"/>
                  </a:lnTo>
                  <a:lnTo>
                    <a:pt x="3625215" y="66309"/>
                  </a:lnTo>
                  <a:lnTo>
                    <a:pt x="3577792" y="57037"/>
                  </a:lnTo>
                  <a:lnTo>
                    <a:pt x="3528964" y="50242"/>
                  </a:lnTo>
                  <a:lnTo>
                    <a:pt x="3478732" y="45921"/>
                  </a:lnTo>
                  <a:lnTo>
                    <a:pt x="3427094" y="44069"/>
                  </a:lnTo>
                  <a:close/>
                </a:path>
                <a:path w="6795770" h="2816859">
                  <a:moveTo>
                    <a:pt x="4129051" y="530605"/>
                  </a:moveTo>
                  <a:lnTo>
                    <a:pt x="3394964" y="530605"/>
                  </a:lnTo>
                  <a:lnTo>
                    <a:pt x="3444301" y="534225"/>
                  </a:lnTo>
                  <a:lnTo>
                    <a:pt x="3488483" y="545464"/>
                  </a:lnTo>
                  <a:lnTo>
                    <a:pt x="3527498" y="564324"/>
                  </a:lnTo>
                  <a:lnTo>
                    <a:pt x="3561334" y="590803"/>
                  </a:lnTo>
                  <a:lnTo>
                    <a:pt x="3588785" y="625093"/>
                  </a:lnTo>
                  <a:lnTo>
                    <a:pt x="3608641" y="667575"/>
                  </a:lnTo>
                  <a:lnTo>
                    <a:pt x="3620877" y="718248"/>
                  </a:lnTo>
                  <a:lnTo>
                    <a:pt x="3625468" y="777113"/>
                  </a:lnTo>
                  <a:lnTo>
                    <a:pt x="3625468" y="2089403"/>
                  </a:lnTo>
                  <a:lnTo>
                    <a:pt x="3621301" y="2139219"/>
                  </a:lnTo>
                  <a:lnTo>
                    <a:pt x="3609943" y="2184463"/>
                  </a:lnTo>
                  <a:lnTo>
                    <a:pt x="3591393" y="2225135"/>
                  </a:lnTo>
                  <a:lnTo>
                    <a:pt x="3565652" y="2261235"/>
                  </a:lnTo>
                  <a:lnTo>
                    <a:pt x="3533548" y="2291050"/>
                  </a:lnTo>
                  <a:lnTo>
                    <a:pt x="3496087" y="2313066"/>
                  </a:lnTo>
                  <a:lnTo>
                    <a:pt x="3453245" y="2327296"/>
                  </a:lnTo>
                  <a:lnTo>
                    <a:pt x="3404996" y="2333752"/>
                  </a:lnTo>
                  <a:lnTo>
                    <a:pt x="4127979" y="2333752"/>
                  </a:lnTo>
                  <a:lnTo>
                    <a:pt x="4143368" y="2268044"/>
                  </a:lnTo>
                  <a:lnTo>
                    <a:pt x="4151205" y="2216108"/>
                  </a:lnTo>
                  <a:lnTo>
                    <a:pt x="4156119" y="2161894"/>
                  </a:lnTo>
                  <a:lnTo>
                    <a:pt x="4158107" y="2105405"/>
                  </a:lnTo>
                  <a:lnTo>
                    <a:pt x="4158107" y="755014"/>
                  </a:lnTo>
                  <a:lnTo>
                    <a:pt x="4156130" y="698746"/>
                  </a:lnTo>
                  <a:lnTo>
                    <a:pt x="4151245" y="644719"/>
                  </a:lnTo>
                  <a:lnTo>
                    <a:pt x="4143448" y="592936"/>
                  </a:lnTo>
                  <a:lnTo>
                    <a:pt x="4132738" y="543401"/>
                  </a:lnTo>
                  <a:lnTo>
                    <a:pt x="4129051" y="530605"/>
                  </a:lnTo>
                  <a:close/>
                </a:path>
                <a:path w="6795770" h="2816859">
                  <a:moveTo>
                    <a:pt x="4915027" y="44069"/>
                  </a:moveTo>
                  <a:lnTo>
                    <a:pt x="4514595" y="44069"/>
                  </a:lnTo>
                  <a:lnTo>
                    <a:pt x="4499671" y="45541"/>
                  </a:lnTo>
                  <a:lnTo>
                    <a:pt x="4465828" y="65150"/>
                  </a:lnTo>
                  <a:lnTo>
                    <a:pt x="4449700" y="105013"/>
                  </a:lnTo>
                  <a:lnTo>
                    <a:pt x="4448556" y="122300"/>
                  </a:lnTo>
                  <a:lnTo>
                    <a:pt x="4448556" y="2740279"/>
                  </a:lnTo>
                  <a:lnTo>
                    <a:pt x="4457324" y="2785356"/>
                  </a:lnTo>
                  <a:lnTo>
                    <a:pt x="4498594" y="2815020"/>
                  </a:lnTo>
                  <a:lnTo>
                    <a:pt x="4514595" y="2816352"/>
                  </a:lnTo>
                  <a:lnTo>
                    <a:pt x="4915027" y="2816352"/>
                  </a:lnTo>
                  <a:lnTo>
                    <a:pt x="4956246" y="2804975"/>
                  </a:lnTo>
                  <a:lnTo>
                    <a:pt x="4977304" y="2772378"/>
                  </a:lnTo>
                  <a:lnTo>
                    <a:pt x="4981194" y="2740279"/>
                  </a:lnTo>
                  <a:lnTo>
                    <a:pt x="4981194" y="122300"/>
                  </a:lnTo>
                  <a:lnTo>
                    <a:pt x="4972317" y="76438"/>
                  </a:lnTo>
                  <a:lnTo>
                    <a:pt x="4944840" y="49561"/>
                  </a:lnTo>
                  <a:lnTo>
                    <a:pt x="4915027" y="44069"/>
                  </a:lnTo>
                  <a:close/>
                </a:path>
                <a:path w="6795770" h="2816859">
                  <a:moveTo>
                    <a:pt x="6046216" y="0"/>
                  </a:moveTo>
                  <a:lnTo>
                    <a:pt x="5996025" y="1976"/>
                  </a:lnTo>
                  <a:lnTo>
                    <a:pt x="5946896" y="6766"/>
                  </a:lnTo>
                  <a:lnTo>
                    <a:pt x="5898829" y="14372"/>
                  </a:lnTo>
                  <a:lnTo>
                    <a:pt x="5851826" y="24796"/>
                  </a:lnTo>
                  <a:lnTo>
                    <a:pt x="5805889" y="38042"/>
                  </a:lnTo>
                  <a:lnTo>
                    <a:pt x="5761019" y="54113"/>
                  </a:lnTo>
                  <a:lnTo>
                    <a:pt x="5717218" y="73012"/>
                  </a:lnTo>
                  <a:lnTo>
                    <a:pt x="5674487" y="94741"/>
                  </a:lnTo>
                  <a:lnTo>
                    <a:pt x="5627631" y="122500"/>
                  </a:lnTo>
                  <a:lnTo>
                    <a:pt x="5583510" y="152871"/>
                  </a:lnTo>
                  <a:lnTo>
                    <a:pt x="5542122" y="185855"/>
                  </a:lnTo>
                  <a:lnTo>
                    <a:pt x="5503464" y="221451"/>
                  </a:lnTo>
                  <a:lnTo>
                    <a:pt x="5467534" y="259660"/>
                  </a:lnTo>
                  <a:lnTo>
                    <a:pt x="5434330" y="300482"/>
                  </a:lnTo>
                  <a:lnTo>
                    <a:pt x="5403850" y="343915"/>
                  </a:lnTo>
                  <a:lnTo>
                    <a:pt x="5376752" y="389426"/>
                  </a:lnTo>
                  <a:lnTo>
                    <a:pt x="5353700" y="436478"/>
                  </a:lnTo>
                  <a:lnTo>
                    <a:pt x="5334696" y="485074"/>
                  </a:lnTo>
                  <a:lnTo>
                    <a:pt x="5319742" y="535217"/>
                  </a:lnTo>
                  <a:lnTo>
                    <a:pt x="5308840" y="586908"/>
                  </a:lnTo>
                  <a:lnTo>
                    <a:pt x="5301993" y="640149"/>
                  </a:lnTo>
                  <a:lnTo>
                    <a:pt x="5299202" y="694944"/>
                  </a:lnTo>
                  <a:lnTo>
                    <a:pt x="5299202" y="2738247"/>
                  </a:lnTo>
                  <a:lnTo>
                    <a:pt x="5307649" y="2781198"/>
                  </a:lnTo>
                  <a:lnTo>
                    <a:pt x="5340294" y="2814540"/>
                  </a:lnTo>
                  <a:lnTo>
                    <a:pt x="5351271" y="2816352"/>
                  </a:lnTo>
                  <a:lnTo>
                    <a:pt x="5773673" y="2816352"/>
                  </a:lnTo>
                  <a:lnTo>
                    <a:pt x="5814018" y="2803368"/>
                  </a:lnTo>
                  <a:lnTo>
                    <a:pt x="5831157" y="2768996"/>
                  </a:lnTo>
                  <a:lnTo>
                    <a:pt x="5833745" y="2155316"/>
                  </a:lnTo>
                  <a:lnTo>
                    <a:pt x="6795388" y="2155316"/>
                  </a:lnTo>
                  <a:lnTo>
                    <a:pt x="6795388" y="1688719"/>
                  </a:lnTo>
                  <a:lnTo>
                    <a:pt x="5833745" y="1688719"/>
                  </a:lnTo>
                  <a:lnTo>
                    <a:pt x="5833745" y="725042"/>
                  </a:lnTo>
                  <a:lnTo>
                    <a:pt x="5837533" y="677846"/>
                  </a:lnTo>
                  <a:lnTo>
                    <a:pt x="5848143" y="634174"/>
                  </a:lnTo>
                  <a:lnTo>
                    <a:pt x="5865588" y="594026"/>
                  </a:lnTo>
                  <a:lnTo>
                    <a:pt x="5889879" y="557402"/>
                  </a:lnTo>
                  <a:lnTo>
                    <a:pt x="5920624" y="526762"/>
                  </a:lnTo>
                  <a:lnTo>
                    <a:pt x="5957252" y="504396"/>
                  </a:lnTo>
                  <a:lnTo>
                    <a:pt x="5999785" y="490341"/>
                  </a:lnTo>
                  <a:lnTo>
                    <a:pt x="6048247" y="484632"/>
                  </a:lnTo>
                  <a:lnTo>
                    <a:pt x="6759478" y="484632"/>
                  </a:lnTo>
                  <a:lnTo>
                    <a:pt x="6740571" y="436478"/>
                  </a:lnTo>
                  <a:lnTo>
                    <a:pt x="6717431" y="389426"/>
                  </a:lnTo>
                  <a:lnTo>
                    <a:pt x="6690233" y="343915"/>
                  </a:lnTo>
                  <a:lnTo>
                    <a:pt x="6659589" y="300482"/>
                  </a:lnTo>
                  <a:lnTo>
                    <a:pt x="6626225" y="259660"/>
                  </a:lnTo>
                  <a:lnTo>
                    <a:pt x="6590138" y="221451"/>
                  </a:lnTo>
                  <a:lnTo>
                    <a:pt x="6551331" y="185855"/>
                  </a:lnTo>
                  <a:lnTo>
                    <a:pt x="6509802" y="152871"/>
                  </a:lnTo>
                  <a:lnTo>
                    <a:pt x="6465551" y="122500"/>
                  </a:lnTo>
                  <a:lnTo>
                    <a:pt x="6418580" y="94741"/>
                  </a:lnTo>
                  <a:lnTo>
                    <a:pt x="6375753" y="73012"/>
                  </a:lnTo>
                  <a:lnTo>
                    <a:pt x="6331858" y="54113"/>
                  </a:lnTo>
                  <a:lnTo>
                    <a:pt x="6286898" y="38042"/>
                  </a:lnTo>
                  <a:lnTo>
                    <a:pt x="6240875" y="24796"/>
                  </a:lnTo>
                  <a:lnTo>
                    <a:pt x="6193792" y="14372"/>
                  </a:lnTo>
                  <a:lnTo>
                    <a:pt x="6145653" y="6766"/>
                  </a:lnTo>
                  <a:lnTo>
                    <a:pt x="6096459" y="1976"/>
                  </a:lnTo>
                  <a:lnTo>
                    <a:pt x="6046216" y="0"/>
                  </a:lnTo>
                  <a:close/>
                </a:path>
                <a:path w="6795770" h="2816859">
                  <a:moveTo>
                    <a:pt x="6795388" y="2155316"/>
                  </a:moveTo>
                  <a:lnTo>
                    <a:pt x="6260719" y="2155316"/>
                  </a:lnTo>
                  <a:lnTo>
                    <a:pt x="6260719" y="2736215"/>
                  </a:lnTo>
                  <a:lnTo>
                    <a:pt x="6270380" y="2779881"/>
                  </a:lnTo>
                  <a:lnTo>
                    <a:pt x="6297914" y="2809748"/>
                  </a:lnTo>
                  <a:lnTo>
                    <a:pt x="6324854" y="2816352"/>
                  </a:lnTo>
                  <a:lnTo>
                    <a:pt x="6731254" y="2816352"/>
                  </a:lnTo>
                  <a:lnTo>
                    <a:pt x="6771812" y="2801814"/>
                  </a:lnTo>
                  <a:lnTo>
                    <a:pt x="6791817" y="2765631"/>
                  </a:lnTo>
                  <a:lnTo>
                    <a:pt x="6795388" y="2155316"/>
                  </a:lnTo>
                  <a:close/>
                </a:path>
                <a:path w="6795770" h="2816859">
                  <a:moveTo>
                    <a:pt x="6759478" y="484632"/>
                  </a:moveTo>
                  <a:lnTo>
                    <a:pt x="6048247" y="484632"/>
                  </a:lnTo>
                  <a:lnTo>
                    <a:pt x="6096057" y="490341"/>
                  </a:lnTo>
                  <a:lnTo>
                    <a:pt x="6138116" y="504396"/>
                  </a:lnTo>
                  <a:lnTo>
                    <a:pt x="6174388" y="526762"/>
                  </a:lnTo>
                  <a:lnTo>
                    <a:pt x="6204839" y="557402"/>
                  </a:lnTo>
                  <a:lnTo>
                    <a:pt x="6229054" y="594026"/>
                  </a:lnTo>
                  <a:lnTo>
                    <a:pt x="6246447" y="634174"/>
                  </a:lnTo>
                  <a:lnTo>
                    <a:pt x="6257006" y="677846"/>
                  </a:lnTo>
                  <a:lnTo>
                    <a:pt x="6260719" y="725042"/>
                  </a:lnTo>
                  <a:lnTo>
                    <a:pt x="6260719" y="1688719"/>
                  </a:lnTo>
                  <a:lnTo>
                    <a:pt x="6795388" y="1688719"/>
                  </a:lnTo>
                  <a:lnTo>
                    <a:pt x="6795388" y="694944"/>
                  </a:lnTo>
                  <a:lnTo>
                    <a:pt x="6792543" y="640149"/>
                  </a:lnTo>
                  <a:lnTo>
                    <a:pt x="6785638" y="586908"/>
                  </a:lnTo>
                  <a:lnTo>
                    <a:pt x="6774675" y="535217"/>
                  </a:lnTo>
                  <a:lnTo>
                    <a:pt x="6759652" y="485074"/>
                  </a:lnTo>
                  <a:lnTo>
                    <a:pt x="6759478" y="484632"/>
                  </a:lnTo>
                  <a:close/>
                </a:path>
              </a:pathLst>
            </a:custGeom>
            <a:solidFill>
              <a:srgbClr val="402B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760467" y="7454265"/>
            <a:ext cx="3858895" cy="527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50" spc="-20" i="1">
                <a:latin typeface="Trebuchet MS"/>
                <a:cs typeface="Trebuchet MS"/>
              </a:rPr>
              <a:t>By</a:t>
            </a:r>
            <a:r>
              <a:rPr dirty="0" sz="3250" spc="-200" i="1">
                <a:latin typeface="Trebuchet MS"/>
                <a:cs typeface="Trebuchet MS"/>
              </a:rPr>
              <a:t> </a:t>
            </a:r>
            <a:r>
              <a:rPr dirty="0" sz="3250" spc="-114" i="1">
                <a:latin typeface="Trebuchet MS"/>
                <a:cs typeface="Trebuchet MS"/>
              </a:rPr>
              <a:t>Varnika</a:t>
            </a:r>
            <a:r>
              <a:rPr dirty="0" sz="3250" spc="-204" i="1">
                <a:latin typeface="Trebuchet MS"/>
                <a:cs typeface="Trebuchet MS"/>
              </a:rPr>
              <a:t> </a:t>
            </a:r>
            <a:r>
              <a:rPr dirty="0" sz="3250" spc="-70" i="1">
                <a:latin typeface="Trebuchet MS"/>
                <a:cs typeface="Trebuchet MS"/>
              </a:rPr>
              <a:t>Chaudhary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275928" y="7780692"/>
            <a:ext cx="142875" cy="43815"/>
          </a:xfrm>
          <a:custGeom>
            <a:avLst/>
            <a:gdLst/>
            <a:ahLst/>
            <a:cxnLst/>
            <a:rect l="l" t="t" r="r" b="b"/>
            <a:pathLst>
              <a:path w="142875" h="43815">
                <a:moveTo>
                  <a:pt x="74671" y="0"/>
                </a:moveTo>
                <a:lnTo>
                  <a:pt x="2781" y="14869"/>
                </a:lnTo>
                <a:lnTo>
                  <a:pt x="2033" y="18516"/>
                </a:lnTo>
                <a:lnTo>
                  <a:pt x="0" y="22817"/>
                </a:lnTo>
                <a:lnTo>
                  <a:pt x="4493" y="27961"/>
                </a:lnTo>
                <a:lnTo>
                  <a:pt x="10163" y="32544"/>
                </a:lnTo>
                <a:lnTo>
                  <a:pt x="13800" y="31889"/>
                </a:lnTo>
                <a:lnTo>
                  <a:pt x="23673" y="31753"/>
                </a:lnTo>
                <a:lnTo>
                  <a:pt x="33164" y="33537"/>
                </a:lnTo>
                <a:lnTo>
                  <a:pt x="42654" y="35690"/>
                </a:lnTo>
                <a:lnTo>
                  <a:pt x="52525" y="36658"/>
                </a:lnTo>
                <a:lnTo>
                  <a:pt x="62689" y="36834"/>
                </a:lnTo>
                <a:lnTo>
                  <a:pt x="73174" y="37781"/>
                </a:lnTo>
                <a:lnTo>
                  <a:pt x="83819" y="39499"/>
                </a:lnTo>
                <a:lnTo>
                  <a:pt x="94462" y="41989"/>
                </a:lnTo>
                <a:lnTo>
                  <a:pt x="107860" y="43255"/>
                </a:lnTo>
                <a:lnTo>
                  <a:pt x="121638" y="40469"/>
                </a:lnTo>
                <a:lnTo>
                  <a:pt x="133490" y="33862"/>
                </a:lnTo>
                <a:lnTo>
                  <a:pt x="141109" y="23659"/>
                </a:lnTo>
                <a:lnTo>
                  <a:pt x="142284" y="17310"/>
                </a:lnTo>
                <a:lnTo>
                  <a:pt x="140733" y="11724"/>
                </a:lnTo>
                <a:lnTo>
                  <a:pt x="136534" y="7523"/>
                </a:lnTo>
                <a:lnTo>
                  <a:pt x="129766" y="5330"/>
                </a:lnTo>
                <a:lnTo>
                  <a:pt x="117306" y="3958"/>
                </a:lnTo>
                <a:lnTo>
                  <a:pt x="74671" y="0"/>
                </a:lnTo>
                <a:close/>
              </a:path>
            </a:pathLst>
          </a:custGeom>
          <a:solidFill>
            <a:srgbClr val="483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872846" y="7793808"/>
            <a:ext cx="111125" cy="39370"/>
          </a:xfrm>
          <a:custGeom>
            <a:avLst/>
            <a:gdLst/>
            <a:ahLst/>
            <a:cxnLst/>
            <a:rect l="l" t="t" r="r" b="b"/>
            <a:pathLst>
              <a:path w="111125" h="39370">
                <a:moveTo>
                  <a:pt x="71216" y="0"/>
                </a:moveTo>
                <a:lnTo>
                  <a:pt x="45887" y="2285"/>
                </a:lnTo>
                <a:lnTo>
                  <a:pt x="20799" y="7551"/>
                </a:lnTo>
                <a:lnTo>
                  <a:pt x="15301" y="9047"/>
                </a:lnTo>
                <a:lnTo>
                  <a:pt x="10537" y="13349"/>
                </a:lnTo>
                <a:lnTo>
                  <a:pt x="0" y="22140"/>
                </a:lnTo>
                <a:lnTo>
                  <a:pt x="47771" y="36588"/>
                </a:lnTo>
                <a:lnTo>
                  <a:pt x="90252" y="39347"/>
                </a:lnTo>
                <a:lnTo>
                  <a:pt x="106550" y="37009"/>
                </a:lnTo>
                <a:lnTo>
                  <a:pt x="110634" y="36321"/>
                </a:lnTo>
                <a:lnTo>
                  <a:pt x="110634" y="1771"/>
                </a:lnTo>
                <a:lnTo>
                  <a:pt x="96717" y="344"/>
                </a:lnTo>
                <a:lnTo>
                  <a:pt x="71216" y="0"/>
                </a:lnTo>
                <a:close/>
              </a:path>
            </a:pathLst>
          </a:custGeom>
          <a:solidFill>
            <a:srgbClr val="4834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2510636" y="2880105"/>
            <a:ext cx="8238490" cy="4953635"/>
            <a:chOff x="2510636" y="2880105"/>
            <a:chExt cx="8238490" cy="495363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2454" y="2880105"/>
              <a:ext cx="3528695" cy="12816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510625" y="7762760"/>
              <a:ext cx="8238490" cy="70485"/>
            </a:xfrm>
            <a:custGeom>
              <a:avLst/>
              <a:gdLst/>
              <a:ahLst/>
              <a:cxnLst/>
              <a:rect l="l" t="t" r="r" b="b"/>
              <a:pathLst>
                <a:path w="8238490" h="70484">
                  <a:moveTo>
                    <a:pt x="142290" y="35255"/>
                  </a:moveTo>
                  <a:lnTo>
                    <a:pt x="74676" y="17932"/>
                  </a:lnTo>
                  <a:lnTo>
                    <a:pt x="2781" y="32804"/>
                  </a:lnTo>
                  <a:lnTo>
                    <a:pt x="2032" y="36449"/>
                  </a:lnTo>
                  <a:lnTo>
                    <a:pt x="0" y="40754"/>
                  </a:lnTo>
                  <a:lnTo>
                    <a:pt x="4495" y="45897"/>
                  </a:lnTo>
                  <a:lnTo>
                    <a:pt x="10172" y="50482"/>
                  </a:lnTo>
                  <a:lnTo>
                    <a:pt x="13804" y="49822"/>
                  </a:lnTo>
                  <a:lnTo>
                    <a:pt x="23672" y="49695"/>
                  </a:lnTo>
                  <a:lnTo>
                    <a:pt x="33172" y="51473"/>
                  </a:lnTo>
                  <a:lnTo>
                    <a:pt x="42659" y="53632"/>
                  </a:lnTo>
                  <a:lnTo>
                    <a:pt x="52527" y="54597"/>
                  </a:lnTo>
                  <a:lnTo>
                    <a:pt x="62699" y="54775"/>
                  </a:lnTo>
                  <a:lnTo>
                    <a:pt x="73177" y="55714"/>
                  </a:lnTo>
                  <a:lnTo>
                    <a:pt x="83820" y="57442"/>
                  </a:lnTo>
                  <a:lnTo>
                    <a:pt x="94462" y="59931"/>
                  </a:lnTo>
                  <a:lnTo>
                    <a:pt x="107861" y="61188"/>
                  </a:lnTo>
                  <a:lnTo>
                    <a:pt x="121640" y="58407"/>
                  </a:lnTo>
                  <a:lnTo>
                    <a:pt x="133489" y="51803"/>
                  </a:lnTo>
                  <a:lnTo>
                    <a:pt x="141109" y="41592"/>
                  </a:lnTo>
                  <a:lnTo>
                    <a:pt x="142290" y="35255"/>
                  </a:lnTo>
                  <a:close/>
                </a:path>
                <a:path w="8238490" h="70484">
                  <a:moveTo>
                    <a:pt x="424713" y="23825"/>
                  </a:moveTo>
                  <a:lnTo>
                    <a:pt x="422795" y="18503"/>
                  </a:lnTo>
                  <a:lnTo>
                    <a:pt x="415950" y="11582"/>
                  </a:lnTo>
                  <a:lnTo>
                    <a:pt x="404710" y="6718"/>
                  </a:lnTo>
                  <a:lnTo>
                    <a:pt x="380022" y="381"/>
                  </a:lnTo>
                  <a:lnTo>
                    <a:pt x="355714" y="584"/>
                  </a:lnTo>
                  <a:lnTo>
                    <a:pt x="331812" y="5219"/>
                  </a:lnTo>
                  <a:lnTo>
                    <a:pt x="308330" y="12141"/>
                  </a:lnTo>
                  <a:lnTo>
                    <a:pt x="298653" y="15709"/>
                  </a:lnTo>
                  <a:lnTo>
                    <a:pt x="279222" y="23609"/>
                  </a:lnTo>
                  <a:lnTo>
                    <a:pt x="268947" y="26543"/>
                  </a:lnTo>
                  <a:lnTo>
                    <a:pt x="265747" y="27190"/>
                  </a:lnTo>
                  <a:lnTo>
                    <a:pt x="261251" y="31127"/>
                  </a:lnTo>
                  <a:lnTo>
                    <a:pt x="260934" y="37858"/>
                  </a:lnTo>
                  <a:lnTo>
                    <a:pt x="262864" y="44970"/>
                  </a:lnTo>
                  <a:lnTo>
                    <a:pt x="265747" y="45808"/>
                  </a:lnTo>
                  <a:lnTo>
                    <a:pt x="280644" y="52260"/>
                  </a:lnTo>
                  <a:lnTo>
                    <a:pt x="288518" y="53174"/>
                  </a:lnTo>
                  <a:lnTo>
                    <a:pt x="296976" y="49174"/>
                  </a:lnTo>
                  <a:lnTo>
                    <a:pt x="300723" y="46088"/>
                  </a:lnTo>
                  <a:lnTo>
                    <a:pt x="303403" y="47396"/>
                  </a:lnTo>
                  <a:lnTo>
                    <a:pt x="311315" y="53657"/>
                  </a:lnTo>
                  <a:lnTo>
                    <a:pt x="317309" y="56464"/>
                  </a:lnTo>
                  <a:lnTo>
                    <a:pt x="331393" y="57378"/>
                  </a:lnTo>
                  <a:lnTo>
                    <a:pt x="357111" y="57124"/>
                  </a:lnTo>
                  <a:lnTo>
                    <a:pt x="380390" y="57353"/>
                  </a:lnTo>
                  <a:lnTo>
                    <a:pt x="420077" y="38557"/>
                  </a:lnTo>
                  <a:lnTo>
                    <a:pt x="424192" y="27851"/>
                  </a:lnTo>
                  <a:lnTo>
                    <a:pt x="424713" y="23825"/>
                  </a:lnTo>
                  <a:close/>
                </a:path>
                <a:path w="8238490" h="70484">
                  <a:moveTo>
                    <a:pt x="702335" y="31686"/>
                  </a:moveTo>
                  <a:lnTo>
                    <a:pt x="700951" y="24955"/>
                  </a:lnTo>
                  <a:lnTo>
                    <a:pt x="698969" y="19253"/>
                  </a:lnTo>
                  <a:lnTo>
                    <a:pt x="698004" y="16446"/>
                  </a:lnTo>
                  <a:lnTo>
                    <a:pt x="693077" y="10007"/>
                  </a:lnTo>
                  <a:lnTo>
                    <a:pt x="690880" y="8661"/>
                  </a:lnTo>
                  <a:lnTo>
                    <a:pt x="690880" y="21590"/>
                  </a:lnTo>
                  <a:lnTo>
                    <a:pt x="689889" y="23736"/>
                  </a:lnTo>
                  <a:lnTo>
                    <a:pt x="689165" y="25793"/>
                  </a:lnTo>
                  <a:lnTo>
                    <a:pt x="685431" y="31496"/>
                  </a:lnTo>
                  <a:lnTo>
                    <a:pt x="682536" y="35140"/>
                  </a:lnTo>
                  <a:lnTo>
                    <a:pt x="680669" y="37769"/>
                  </a:lnTo>
                  <a:lnTo>
                    <a:pt x="680618" y="38227"/>
                  </a:lnTo>
                  <a:lnTo>
                    <a:pt x="680504" y="37985"/>
                  </a:lnTo>
                  <a:lnTo>
                    <a:pt x="678802" y="34112"/>
                  </a:lnTo>
                  <a:lnTo>
                    <a:pt x="676440" y="29997"/>
                  </a:lnTo>
                  <a:lnTo>
                    <a:pt x="675589" y="25704"/>
                  </a:lnTo>
                  <a:lnTo>
                    <a:pt x="675386" y="24511"/>
                  </a:lnTo>
                  <a:lnTo>
                    <a:pt x="675322" y="23647"/>
                  </a:lnTo>
                  <a:lnTo>
                    <a:pt x="677837" y="19621"/>
                  </a:lnTo>
                  <a:lnTo>
                    <a:pt x="679437" y="19532"/>
                  </a:lnTo>
                  <a:lnTo>
                    <a:pt x="683183" y="19253"/>
                  </a:lnTo>
                  <a:lnTo>
                    <a:pt x="687031" y="20840"/>
                  </a:lnTo>
                  <a:lnTo>
                    <a:pt x="690880" y="21590"/>
                  </a:lnTo>
                  <a:lnTo>
                    <a:pt x="690880" y="8661"/>
                  </a:lnTo>
                  <a:lnTo>
                    <a:pt x="685990" y="5651"/>
                  </a:lnTo>
                  <a:lnTo>
                    <a:pt x="676554" y="3352"/>
                  </a:lnTo>
                  <a:lnTo>
                    <a:pt x="668312" y="2311"/>
                  </a:lnTo>
                  <a:lnTo>
                    <a:pt x="659752" y="2133"/>
                  </a:lnTo>
                  <a:lnTo>
                    <a:pt x="604901" y="8585"/>
                  </a:lnTo>
                  <a:lnTo>
                    <a:pt x="558444" y="15227"/>
                  </a:lnTo>
                  <a:lnTo>
                    <a:pt x="517677" y="28219"/>
                  </a:lnTo>
                  <a:lnTo>
                    <a:pt x="515442" y="28968"/>
                  </a:lnTo>
                  <a:lnTo>
                    <a:pt x="513194" y="32524"/>
                  </a:lnTo>
                  <a:lnTo>
                    <a:pt x="513410" y="36741"/>
                  </a:lnTo>
                  <a:lnTo>
                    <a:pt x="516191" y="39535"/>
                  </a:lnTo>
                  <a:lnTo>
                    <a:pt x="518541" y="40474"/>
                  </a:lnTo>
                  <a:lnTo>
                    <a:pt x="527088" y="43776"/>
                  </a:lnTo>
                  <a:lnTo>
                    <a:pt x="535762" y="46570"/>
                  </a:lnTo>
                  <a:lnTo>
                    <a:pt x="544830" y="47828"/>
                  </a:lnTo>
                  <a:lnTo>
                    <a:pt x="554596" y="46558"/>
                  </a:lnTo>
                  <a:lnTo>
                    <a:pt x="558863" y="45339"/>
                  </a:lnTo>
                  <a:lnTo>
                    <a:pt x="564426" y="46837"/>
                  </a:lnTo>
                  <a:lnTo>
                    <a:pt x="621347" y="54927"/>
                  </a:lnTo>
                  <a:lnTo>
                    <a:pt x="674090" y="56845"/>
                  </a:lnTo>
                  <a:lnTo>
                    <a:pt x="681583" y="56642"/>
                  </a:lnTo>
                  <a:lnTo>
                    <a:pt x="685965" y="53848"/>
                  </a:lnTo>
                  <a:lnTo>
                    <a:pt x="682117" y="46278"/>
                  </a:lnTo>
                  <a:lnTo>
                    <a:pt x="681659" y="45339"/>
                  </a:lnTo>
                  <a:lnTo>
                    <a:pt x="680935" y="43840"/>
                  </a:lnTo>
                  <a:lnTo>
                    <a:pt x="680974" y="40474"/>
                  </a:lnTo>
                  <a:lnTo>
                    <a:pt x="680720" y="38887"/>
                  </a:lnTo>
                  <a:lnTo>
                    <a:pt x="682967" y="38506"/>
                  </a:lnTo>
                  <a:lnTo>
                    <a:pt x="686181" y="38417"/>
                  </a:lnTo>
                  <a:lnTo>
                    <a:pt x="699008" y="35521"/>
                  </a:lnTo>
                  <a:lnTo>
                    <a:pt x="702335" y="31686"/>
                  </a:lnTo>
                  <a:close/>
                </a:path>
                <a:path w="8238490" h="70484">
                  <a:moveTo>
                    <a:pt x="936498" y="15875"/>
                  </a:moveTo>
                  <a:lnTo>
                    <a:pt x="897432" y="2971"/>
                  </a:lnTo>
                  <a:lnTo>
                    <a:pt x="888123" y="4470"/>
                  </a:lnTo>
                  <a:lnTo>
                    <a:pt x="881253" y="6337"/>
                  </a:lnTo>
                  <a:lnTo>
                    <a:pt x="876579" y="6438"/>
                  </a:lnTo>
                  <a:lnTo>
                    <a:pt x="868883" y="3810"/>
                  </a:lnTo>
                  <a:lnTo>
                    <a:pt x="848918" y="0"/>
                  </a:lnTo>
                  <a:lnTo>
                    <a:pt x="829271" y="1168"/>
                  </a:lnTo>
                  <a:lnTo>
                    <a:pt x="809967" y="5778"/>
                  </a:lnTo>
                  <a:lnTo>
                    <a:pt x="788454" y="13360"/>
                  </a:lnTo>
                  <a:lnTo>
                    <a:pt x="786523" y="16065"/>
                  </a:lnTo>
                  <a:lnTo>
                    <a:pt x="778497" y="24676"/>
                  </a:lnTo>
                  <a:lnTo>
                    <a:pt x="813587" y="44729"/>
                  </a:lnTo>
                  <a:lnTo>
                    <a:pt x="856195" y="48361"/>
                  </a:lnTo>
                  <a:lnTo>
                    <a:pt x="873201" y="48310"/>
                  </a:lnTo>
                  <a:lnTo>
                    <a:pt x="890320" y="47205"/>
                  </a:lnTo>
                  <a:lnTo>
                    <a:pt x="916863" y="40589"/>
                  </a:lnTo>
                  <a:lnTo>
                    <a:pt x="933018" y="35610"/>
                  </a:lnTo>
                  <a:lnTo>
                    <a:pt x="936498" y="29159"/>
                  </a:lnTo>
                  <a:lnTo>
                    <a:pt x="936498" y="15875"/>
                  </a:lnTo>
                  <a:close/>
                </a:path>
                <a:path w="8238490" h="70484">
                  <a:moveTo>
                    <a:pt x="1236116" y="18592"/>
                  </a:moveTo>
                  <a:lnTo>
                    <a:pt x="1234465" y="13817"/>
                  </a:lnTo>
                  <a:lnTo>
                    <a:pt x="1232179" y="11303"/>
                  </a:lnTo>
                  <a:lnTo>
                    <a:pt x="1224876" y="6083"/>
                  </a:lnTo>
                  <a:lnTo>
                    <a:pt x="1216355" y="4584"/>
                  </a:lnTo>
                  <a:lnTo>
                    <a:pt x="1207516" y="6769"/>
                  </a:lnTo>
                  <a:lnTo>
                    <a:pt x="1199286" y="12611"/>
                  </a:lnTo>
                  <a:lnTo>
                    <a:pt x="1195616" y="16256"/>
                  </a:lnTo>
                  <a:lnTo>
                    <a:pt x="1191869" y="17005"/>
                  </a:lnTo>
                  <a:lnTo>
                    <a:pt x="1190307" y="12509"/>
                  </a:lnTo>
                  <a:lnTo>
                    <a:pt x="1185773" y="4851"/>
                  </a:lnTo>
                  <a:lnTo>
                    <a:pt x="1179512" y="1181"/>
                  </a:lnTo>
                  <a:lnTo>
                    <a:pt x="1171854" y="660"/>
                  </a:lnTo>
                  <a:lnTo>
                    <a:pt x="1163091" y="2413"/>
                  </a:lnTo>
                  <a:lnTo>
                    <a:pt x="1157224" y="4089"/>
                  </a:lnTo>
                  <a:lnTo>
                    <a:pt x="1149527" y="4292"/>
                  </a:lnTo>
                  <a:lnTo>
                    <a:pt x="1145679" y="7747"/>
                  </a:lnTo>
                  <a:lnTo>
                    <a:pt x="1137373" y="12141"/>
                  </a:lnTo>
                  <a:lnTo>
                    <a:pt x="1128522" y="12979"/>
                  </a:lnTo>
                  <a:lnTo>
                    <a:pt x="1119543" y="12763"/>
                  </a:lnTo>
                  <a:lnTo>
                    <a:pt x="1110869" y="14008"/>
                  </a:lnTo>
                  <a:lnTo>
                    <a:pt x="1099451" y="11366"/>
                  </a:lnTo>
                  <a:lnTo>
                    <a:pt x="1088224" y="12458"/>
                  </a:lnTo>
                  <a:lnTo>
                    <a:pt x="1077048" y="14782"/>
                  </a:lnTo>
                  <a:lnTo>
                    <a:pt x="1065784" y="15875"/>
                  </a:lnTo>
                  <a:lnTo>
                    <a:pt x="1061567" y="15786"/>
                  </a:lnTo>
                  <a:lnTo>
                    <a:pt x="1055890" y="19532"/>
                  </a:lnTo>
                  <a:lnTo>
                    <a:pt x="1050480" y="26162"/>
                  </a:lnTo>
                  <a:lnTo>
                    <a:pt x="1048829" y="31877"/>
                  </a:lnTo>
                  <a:lnTo>
                    <a:pt x="1051864" y="38417"/>
                  </a:lnTo>
                  <a:lnTo>
                    <a:pt x="1057719" y="41592"/>
                  </a:lnTo>
                  <a:lnTo>
                    <a:pt x="1067892" y="42722"/>
                  </a:lnTo>
                  <a:lnTo>
                    <a:pt x="1075778" y="38227"/>
                  </a:lnTo>
                  <a:lnTo>
                    <a:pt x="1079627" y="40284"/>
                  </a:lnTo>
                  <a:lnTo>
                    <a:pt x="1095844" y="45758"/>
                  </a:lnTo>
                  <a:lnTo>
                    <a:pt x="1112748" y="47294"/>
                  </a:lnTo>
                  <a:lnTo>
                    <a:pt x="1129639" y="48247"/>
                  </a:lnTo>
                  <a:lnTo>
                    <a:pt x="1145870" y="51981"/>
                  </a:lnTo>
                  <a:lnTo>
                    <a:pt x="1199311" y="42532"/>
                  </a:lnTo>
                  <a:lnTo>
                    <a:pt x="1226769" y="37020"/>
                  </a:lnTo>
                  <a:lnTo>
                    <a:pt x="1231633" y="29070"/>
                  </a:lnTo>
                  <a:lnTo>
                    <a:pt x="1236116" y="18592"/>
                  </a:lnTo>
                  <a:close/>
                </a:path>
                <a:path w="8238490" h="70484">
                  <a:moveTo>
                    <a:pt x="1502295" y="35991"/>
                  </a:moveTo>
                  <a:lnTo>
                    <a:pt x="1500276" y="29908"/>
                  </a:lnTo>
                  <a:lnTo>
                    <a:pt x="1497342" y="25603"/>
                  </a:lnTo>
                  <a:lnTo>
                    <a:pt x="1496669" y="24765"/>
                  </a:lnTo>
                  <a:lnTo>
                    <a:pt x="1494129" y="21653"/>
                  </a:lnTo>
                  <a:lnTo>
                    <a:pt x="1491856" y="18846"/>
                  </a:lnTo>
                  <a:lnTo>
                    <a:pt x="1485265" y="13195"/>
                  </a:lnTo>
                  <a:lnTo>
                    <a:pt x="1477391" y="9118"/>
                  </a:lnTo>
                  <a:lnTo>
                    <a:pt x="1468031" y="7086"/>
                  </a:lnTo>
                  <a:lnTo>
                    <a:pt x="1467472" y="7048"/>
                  </a:lnTo>
                  <a:lnTo>
                    <a:pt x="1467472" y="27381"/>
                  </a:lnTo>
                  <a:lnTo>
                    <a:pt x="1467472" y="36360"/>
                  </a:lnTo>
                  <a:lnTo>
                    <a:pt x="1463903" y="39916"/>
                  </a:lnTo>
                  <a:lnTo>
                    <a:pt x="1460512" y="46456"/>
                  </a:lnTo>
                  <a:lnTo>
                    <a:pt x="1455572" y="40563"/>
                  </a:lnTo>
                  <a:lnTo>
                    <a:pt x="1451622" y="37668"/>
                  </a:lnTo>
                  <a:lnTo>
                    <a:pt x="1450619" y="34023"/>
                  </a:lnTo>
                  <a:lnTo>
                    <a:pt x="1450162" y="31877"/>
                  </a:lnTo>
                  <a:lnTo>
                    <a:pt x="1453642" y="27190"/>
                  </a:lnTo>
                  <a:lnTo>
                    <a:pt x="1461985" y="24765"/>
                  </a:lnTo>
                  <a:lnTo>
                    <a:pt x="1467472" y="27381"/>
                  </a:lnTo>
                  <a:lnTo>
                    <a:pt x="1467472" y="7048"/>
                  </a:lnTo>
                  <a:lnTo>
                    <a:pt x="1459484" y="6362"/>
                  </a:lnTo>
                  <a:lnTo>
                    <a:pt x="1450911" y="5765"/>
                  </a:lnTo>
                  <a:lnTo>
                    <a:pt x="1442389" y="5575"/>
                  </a:lnTo>
                  <a:lnTo>
                    <a:pt x="1433944" y="6057"/>
                  </a:lnTo>
                  <a:lnTo>
                    <a:pt x="1424165" y="7556"/>
                  </a:lnTo>
                  <a:lnTo>
                    <a:pt x="1414437" y="9715"/>
                  </a:lnTo>
                  <a:lnTo>
                    <a:pt x="1395006" y="14478"/>
                  </a:lnTo>
                  <a:lnTo>
                    <a:pt x="1387208" y="21653"/>
                  </a:lnTo>
                  <a:lnTo>
                    <a:pt x="1378140" y="21602"/>
                  </a:lnTo>
                  <a:lnTo>
                    <a:pt x="1368666" y="19177"/>
                  </a:lnTo>
                  <a:lnTo>
                    <a:pt x="1359636" y="19253"/>
                  </a:lnTo>
                  <a:lnTo>
                    <a:pt x="1358620" y="19621"/>
                  </a:lnTo>
                  <a:lnTo>
                    <a:pt x="1357337" y="19812"/>
                  </a:lnTo>
                  <a:lnTo>
                    <a:pt x="1356880" y="20459"/>
                  </a:lnTo>
                  <a:lnTo>
                    <a:pt x="1354505" y="23266"/>
                  </a:lnTo>
                  <a:lnTo>
                    <a:pt x="1350746" y="26073"/>
                  </a:lnTo>
                  <a:lnTo>
                    <a:pt x="1350378" y="29070"/>
                  </a:lnTo>
                  <a:lnTo>
                    <a:pt x="1458036" y="59270"/>
                  </a:lnTo>
                  <a:lnTo>
                    <a:pt x="1467015" y="58102"/>
                  </a:lnTo>
                  <a:lnTo>
                    <a:pt x="1475384" y="56299"/>
                  </a:lnTo>
                  <a:lnTo>
                    <a:pt x="1483093" y="53276"/>
                  </a:lnTo>
                  <a:lnTo>
                    <a:pt x="1490103" y="48425"/>
                  </a:lnTo>
                  <a:lnTo>
                    <a:pt x="1492326" y="46456"/>
                  </a:lnTo>
                  <a:lnTo>
                    <a:pt x="1493596" y="45339"/>
                  </a:lnTo>
                  <a:lnTo>
                    <a:pt x="1500924" y="43751"/>
                  </a:lnTo>
                  <a:lnTo>
                    <a:pt x="1502295" y="35991"/>
                  </a:lnTo>
                  <a:close/>
                </a:path>
                <a:path w="8238490" h="70484">
                  <a:moveTo>
                    <a:pt x="1721980" y="39497"/>
                  </a:moveTo>
                  <a:lnTo>
                    <a:pt x="1681911" y="16408"/>
                  </a:lnTo>
                  <a:lnTo>
                    <a:pt x="1648256" y="14287"/>
                  </a:lnTo>
                  <a:lnTo>
                    <a:pt x="1619084" y="19431"/>
                  </a:lnTo>
                  <a:lnTo>
                    <a:pt x="1602447" y="23368"/>
                  </a:lnTo>
                  <a:lnTo>
                    <a:pt x="1587055" y="37579"/>
                  </a:lnTo>
                  <a:lnTo>
                    <a:pt x="1587233" y="44970"/>
                  </a:lnTo>
                  <a:lnTo>
                    <a:pt x="1609623" y="52324"/>
                  </a:lnTo>
                  <a:lnTo>
                    <a:pt x="1624215" y="56578"/>
                  </a:lnTo>
                  <a:lnTo>
                    <a:pt x="1654581" y="64973"/>
                  </a:lnTo>
                  <a:lnTo>
                    <a:pt x="1655864" y="64795"/>
                  </a:lnTo>
                  <a:lnTo>
                    <a:pt x="1664017" y="61328"/>
                  </a:lnTo>
                  <a:lnTo>
                    <a:pt x="1671713" y="54965"/>
                  </a:lnTo>
                  <a:lnTo>
                    <a:pt x="1686737" y="56845"/>
                  </a:lnTo>
                  <a:lnTo>
                    <a:pt x="1694167" y="58051"/>
                  </a:lnTo>
                  <a:lnTo>
                    <a:pt x="1705711" y="52730"/>
                  </a:lnTo>
                  <a:lnTo>
                    <a:pt x="1710283" y="52730"/>
                  </a:lnTo>
                  <a:lnTo>
                    <a:pt x="1713865" y="50952"/>
                  </a:lnTo>
                  <a:lnTo>
                    <a:pt x="1719503" y="46012"/>
                  </a:lnTo>
                  <a:lnTo>
                    <a:pt x="1721980" y="39497"/>
                  </a:lnTo>
                  <a:close/>
                </a:path>
                <a:path w="8238490" h="70484">
                  <a:moveTo>
                    <a:pt x="1996440" y="44399"/>
                  </a:moveTo>
                  <a:lnTo>
                    <a:pt x="1995157" y="42062"/>
                  </a:lnTo>
                  <a:lnTo>
                    <a:pt x="1986330" y="36791"/>
                  </a:lnTo>
                  <a:lnTo>
                    <a:pt x="1978393" y="33007"/>
                  </a:lnTo>
                  <a:lnTo>
                    <a:pt x="1970303" y="31064"/>
                  </a:lnTo>
                  <a:lnTo>
                    <a:pt x="1962442" y="32156"/>
                  </a:lnTo>
                  <a:lnTo>
                    <a:pt x="1950478" y="34429"/>
                  </a:lnTo>
                  <a:lnTo>
                    <a:pt x="1939251" y="33515"/>
                  </a:lnTo>
                  <a:lnTo>
                    <a:pt x="1929244" y="32232"/>
                  </a:lnTo>
                  <a:lnTo>
                    <a:pt x="1920938" y="33464"/>
                  </a:lnTo>
                  <a:lnTo>
                    <a:pt x="1900466" y="32931"/>
                  </a:lnTo>
                  <a:lnTo>
                    <a:pt x="1891995" y="32943"/>
                  </a:lnTo>
                  <a:lnTo>
                    <a:pt x="1869351" y="35077"/>
                  </a:lnTo>
                  <a:lnTo>
                    <a:pt x="1862747" y="37579"/>
                  </a:lnTo>
                  <a:lnTo>
                    <a:pt x="1858175" y="43840"/>
                  </a:lnTo>
                  <a:lnTo>
                    <a:pt x="1876183" y="51320"/>
                  </a:lnTo>
                  <a:lnTo>
                    <a:pt x="1886940" y="54686"/>
                  </a:lnTo>
                  <a:lnTo>
                    <a:pt x="1892719" y="54508"/>
                  </a:lnTo>
                  <a:lnTo>
                    <a:pt x="1904504" y="52362"/>
                  </a:lnTo>
                  <a:lnTo>
                    <a:pt x="1927542" y="47117"/>
                  </a:lnTo>
                  <a:lnTo>
                    <a:pt x="1930831" y="46926"/>
                  </a:lnTo>
                  <a:lnTo>
                    <a:pt x="1933219" y="47675"/>
                  </a:lnTo>
                  <a:lnTo>
                    <a:pt x="1949424" y="51562"/>
                  </a:lnTo>
                  <a:lnTo>
                    <a:pt x="1964867" y="53200"/>
                  </a:lnTo>
                  <a:lnTo>
                    <a:pt x="1979256" y="52552"/>
                  </a:lnTo>
                  <a:lnTo>
                    <a:pt x="1992312" y="49542"/>
                  </a:lnTo>
                  <a:lnTo>
                    <a:pt x="1994052" y="48983"/>
                  </a:lnTo>
                  <a:lnTo>
                    <a:pt x="1995982" y="47205"/>
                  </a:lnTo>
                  <a:lnTo>
                    <a:pt x="1996440" y="44399"/>
                  </a:lnTo>
                  <a:close/>
                </a:path>
                <a:path w="8238490" h="70484">
                  <a:moveTo>
                    <a:pt x="2235035" y="50761"/>
                  </a:moveTo>
                  <a:lnTo>
                    <a:pt x="2200046" y="25298"/>
                  </a:lnTo>
                  <a:lnTo>
                    <a:pt x="2183180" y="22898"/>
                  </a:lnTo>
                  <a:lnTo>
                    <a:pt x="2175510" y="23520"/>
                  </a:lnTo>
                  <a:lnTo>
                    <a:pt x="2168207" y="25806"/>
                  </a:lnTo>
                  <a:lnTo>
                    <a:pt x="2161133" y="28460"/>
                  </a:lnTo>
                  <a:lnTo>
                    <a:pt x="2154136" y="30187"/>
                  </a:lnTo>
                  <a:lnTo>
                    <a:pt x="2146947" y="30454"/>
                  </a:lnTo>
                  <a:lnTo>
                    <a:pt x="2139531" y="30187"/>
                  </a:lnTo>
                  <a:lnTo>
                    <a:pt x="2132063" y="30556"/>
                  </a:lnTo>
                  <a:lnTo>
                    <a:pt x="2124722" y="32715"/>
                  </a:lnTo>
                  <a:lnTo>
                    <a:pt x="2119312" y="35331"/>
                  </a:lnTo>
                  <a:lnTo>
                    <a:pt x="2113445" y="37388"/>
                  </a:lnTo>
                  <a:lnTo>
                    <a:pt x="2101634" y="43840"/>
                  </a:lnTo>
                  <a:lnTo>
                    <a:pt x="2101354" y="52819"/>
                  </a:lnTo>
                  <a:lnTo>
                    <a:pt x="2115096" y="59931"/>
                  </a:lnTo>
                  <a:lnTo>
                    <a:pt x="2122792" y="63487"/>
                  </a:lnTo>
                  <a:lnTo>
                    <a:pt x="2141474" y="66535"/>
                  </a:lnTo>
                  <a:lnTo>
                    <a:pt x="2173833" y="70027"/>
                  </a:lnTo>
                  <a:lnTo>
                    <a:pt x="2191448" y="69278"/>
                  </a:lnTo>
                  <a:lnTo>
                    <a:pt x="2204732" y="67614"/>
                  </a:lnTo>
                  <a:lnTo>
                    <a:pt x="2215375" y="64668"/>
                  </a:lnTo>
                  <a:lnTo>
                    <a:pt x="2225052" y="60020"/>
                  </a:lnTo>
                  <a:lnTo>
                    <a:pt x="2233942" y="54965"/>
                  </a:lnTo>
                  <a:lnTo>
                    <a:pt x="2235035" y="50761"/>
                  </a:lnTo>
                  <a:close/>
                </a:path>
                <a:path w="8238490" h="70484">
                  <a:moveTo>
                    <a:pt x="6190005" y="23825"/>
                  </a:moveTo>
                  <a:lnTo>
                    <a:pt x="6188087" y="18503"/>
                  </a:lnTo>
                  <a:lnTo>
                    <a:pt x="6181242" y="11582"/>
                  </a:lnTo>
                  <a:lnTo>
                    <a:pt x="6170003" y="6718"/>
                  </a:lnTo>
                  <a:lnTo>
                    <a:pt x="6145314" y="381"/>
                  </a:lnTo>
                  <a:lnTo>
                    <a:pt x="6121006" y="584"/>
                  </a:lnTo>
                  <a:lnTo>
                    <a:pt x="6097105" y="5219"/>
                  </a:lnTo>
                  <a:lnTo>
                    <a:pt x="6073610" y="12141"/>
                  </a:lnTo>
                  <a:lnTo>
                    <a:pt x="6063945" y="15709"/>
                  </a:lnTo>
                  <a:lnTo>
                    <a:pt x="6044514" y="23609"/>
                  </a:lnTo>
                  <a:lnTo>
                    <a:pt x="6034240" y="26543"/>
                  </a:lnTo>
                  <a:lnTo>
                    <a:pt x="6031039" y="27190"/>
                  </a:lnTo>
                  <a:lnTo>
                    <a:pt x="6026543" y="31127"/>
                  </a:lnTo>
                  <a:lnTo>
                    <a:pt x="6026226" y="37858"/>
                  </a:lnTo>
                  <a:lnTo>
                    <a:pt x="6028156" y="44970"/>
                  </a:lnTo>
                  <a:lnTo>
                    <a:pt x="6031039" y="45808"/>
                  </a:lnTo>
                  <a:lnTo>
                    <a:pt x="6045936" y="52260"/>
                  </a:lnTo>
                  <a:lnTo>
                    <a:pt x="6053810" y="53174"/>
                  </a:lnTo>
                  <a:lnTo>
                    <a:pt x="6062269" y="49174"/>
                  </a:lnTo>
                  <a:lnTo>
                    <a:pt x="6066015" y="46088"/>
                  </a:lnTo>
                  <a:lnTo>
                    <a:pt x="6068695" y="47396"/>
                  </a:lnTo>
                  <a:lnTo>
                    <a:pt x="6076607" y="53657"/>
                  </a:lnTo>
                  <a:lnTo>
                    <a:pt x="6082601" y="56464"/>
                  </a:lnTo>
                  <a:lnTo>
                    <a:pt x="6096686" y="57378"/>
                  </a:lnTo>
                  <a:lnTo>
                    <a:pt x="6122403" y="57124"/>
                  </a:lnTo>
                  <a:lnTo>
                    <a:pt x="6145682" y="57353"/>
                  </a:lnTo>
                  <a:lnTo>
                    <a:pt x="6185370" y="38557"/>
                  </a:lnTo>
                  <a:lnTo>
                    <a:pt x="6189484" y="27851"/>
                  </a:lnTo>
                  <a:lnTo>
                    <a:pt x="6190005" y="23825"/>
                  </a:lnTo>
                  <a:close/>
                </a:path>
                <a:path w="8238490" h="70484">
                  <a:moveTo>
                    <a:pt x="6467627" y="31686"/>
                  </a:moveTo>
                  <a:lnTo>
                    <a:pt x="6466243" y="24955"/>
                  </a:lnTo>
                  <a:lnTo>
                    <a:pt x="6464262" y="19253"/>
                  </a:lnTo>
                  <a:lnTo>
                    <a:pt x="6463297" y="16446"/>
                  </a:lnTo>
                  <a:lnTo>
                    <a:pt x="6458369" y="10007"/>
                  </a:lnTo>
                  <a:lnTo>
                    <a:pt x="6456172" y="8661"/>
                  </a:lnTo>
                  <a:lnTo>
                    <a:pt x="6456172" y="21590"/>
                  </a:lnTo>
                  <a:lnTo>
                    <a:pt x="6455181" y="23736"/>
                  </a:lnTo>
                  <a:lnTo>
                    <a:pt x="6454457" y="25793"/>
                  </a:lnTo>
                  <a:lnTo>
                    <a:pt x="6450724" y="31496"/>
                  </a:lnTo>
                  <a:lnTo>
                    <a:pt x="6447828" y="35140"/>
                  </a:lnTo>
                  <a:lnTo>
                    <a:pt x="6445961" y="37769"/>
                  </a:lnTo>
                  <a:lnTo>
                    <a:pt x="6445910" y="38227"/>
                  </a:lnTo>
                  <a:lnTo>
                    <a:pt x="6445796" y="37985"/>
                  </a:lnTo>
                  <a:lnTo>
                    <a:pt x="6444094" y="34112"/>
                  </a:lnTo>
                  <a:lnTo>
                    <a:pt x="6441732" y="29997"/>
                  </a:lnTo>
                  <a:lnTo>
                    <a:pt x="6440881" y="25704"/>
                  </a:lnTo>
                  <a:lnTo>
                    <a:pt x="6440678" y="24511"/>
                  </a:lnTo>
                  <a:lnTo>
                    <a:pt x="6440614" y="23647"/>
                  </a:lnTo>
                  <a:lnTo>
                    <a:pt x="6443129" y="19621"/>
                  </a:lnTo>
                  <a:lnTo>
                    <a:pt x="6444729" y="19532"/>
                  </a:lnTo>
                  <a:lnTo>
                    <a:pt x="6448476" y="19253"/>
                  </a:lnTo>
                  <a:lnTo>
                    <a:pt x="6452324" y="20840"/>
                  </a:lnTo>
                  <a:lnTo>
                    <a:pt x="6456172" y="21590"/>
                  </a:lnTo>
                  <a:lnTo>
                    <a:pt x="6456172" y="8661"/>
                  </a:lnTo>
                  <a:lnTo>
                    <a:pt x="6451282" y="5651"/>
                  </a:lnTo>
                  <a:lnTo>
                    <a:pt x="6441846" y="3352"/>
                  </a:lnTo>
                  <a:lnTo>
                    <a:pt x="6433604" y="2311"/>
                  </a:lnTo>
                  <a:lnTo>
                    <a:pt x="6425044" y="2133"/>
                  </a:lnTo>
                  <a:lnTo>
                    <a:pt x="6370193" y="8585"/>
                  </a:lnTo>
                  <a:lnTo>
                    <a:pt x="6323736" y="15227"/>
                  </a:lnTo>
                  <a:lnTo>
                    <a:pt x="6282969" y="28219"/>
                  </a:lnTo>
                  <a:lnTo>
                    <a:pt x="6280734" y="28968"/>
                  </a:lnTo>
                  <a:lnTo>
                    <a:pt x="6278486" y="32524"/>
                  </a:lnTo>
                  <a:lnTo>
                    <a:pt x="6278689" y="36741"/>
                  </a:lnTo>
                  <a:lnTo>
                    <a:pt x="6281483" y="39535"/>
                  </a:lnTo>
                  <a:lnTo>
                    <a:pt x="6283833" y="40474"/>
                  </a:lnTo>
                  <a:lnTo>
                    <a:pt x="6292380" y="43776"/>
                  </a:lnTo>
                  <a:lnTo>
                    <a:pt x="6301054" y="46570"/>
                  </a:lnTo>
                  <a:lnTo>
                    <a:pt x="6310122" y="47828"/>
                  </a:lnTo>
                  <a:lnTo>
                    <a:pt x="6319888" y="46558"/>
                  </a:lnTo>
                  <a:lnTo>
                    <a:pt x="6324155" y="45339"/>
                  </a:lnTo>
                  <a:lnTo>
                    <a:pt x="6329718" y="46837"/>
                  </a:lnTo>
                  <a:lnTo>
                    <a:pt x="6386639" y="54927"/>
                  </a:lnTo>
                  <a:lnTo>
                    <a:pt x="6439382" y="56845"/>
                  </a:lnTo>
                  <a:lnTo>
                    <a:pt x="6446875" y="56642"/>
                  </a:lnTo>
                  <a:lnTo>
                    <a:pt x="6451257" y="53848"/>
                  </a:lnTo>
                  <a:lnTo>
                    <a:pt x="6447409" y="46278"/>
                  </a:lnTo>
                  <a:lnTo>
                    <a:pt x="6446952" y="45339"/>
                  </a:lnTo>
                  <a:lnTo>
                    <a:pt x="6446228" y="43840"/>
                  </a:lnTo>
                  <a:lnTo>
                    <a:pt x="6446266" y="40474"/>
                  </a:lnTo>
                  <a:lnTo>
                    <a:pt x="6446012" y="38887"/>
                  </a:lnTo>
                  <a:lnTo>
                    <a:pt x="6448260" y="38506"/>
                  </a:lnTo>
                  <a:lnTo>
                    <a:pt x="6451473" y="38417"/>
                  </a:lnTo>
                  <a:lnTo>
                    <a:pt x="6464300" y="35521"/>
                  </a:lnTo>
                  <a:lnTo>
                    <a:pt x="6467627" y="31686"/>
                  </a:lnTo>
                  <a:close/>
                </a:path>
                <a:path w="8238490" h="70484">
                  <a:moveTo>
                    <a:pt x="6701790" y="15875"/>
                  </a:moveTo>
                  <a:lnTo>
                    <a:pt x="6662725" y="2971"/>
                  </a:lnTo>
                  <a:lnTo>
                    <a:pt x="6653416" y="4470"/>
                  </a:lnTo>
                  <a:lnTo>
                    <a:pt x="6646545" y="6337"/>
                  </a:lnTo>
                  <a:lnTo>
                    <a:pt x="6641871" y="6438"/>
                  </a:lnTo>
                  <a:lnTo>
                    <a:pt x="6634175" y="3810"/>
                  </a:lnTo>
                  <a:lnTo>
                    <a:pt x="6614211" y="0"/>
                  </a:lnTo>
                  <a:lnTo>
                    <a:pt x="6594564" y="1168"/>
                  </a:lnTo>
                  <a:lnTo>
                    <a:pt x="6575260" y="5778"/>
                  </a:lnTo>
                  <a:lnTo>
                    <a:pt x="6553746" y="13360"/>
                  </a:lnTo>
                  <a:lnTo>
                    <a:pt x="6551816" y="16065"/>
                  </a:lnTo>
                  <a:lnTo>
                    <a:pt x="6543789" y="24676"/>
                  </a:lnTo>
                  <a:lnTo>
                    <a:pt x="6578879" y="44729"/>
                  </a:lnTo>
                  <a:lnTo>
                    <a:pt x="6621488" y="48361"/>
                  </a:lnTo>
                  <a:lnTo>
                    <a:pt x="6638493" y="48310"/>
                  </a:lnTo>
                  <a:lnTo>
                    <a:pt x="6655613" y="47205"/>
                  </a:lnTo>
                  <a:lnTo>
                    <a:pt x="6682156" y="40589"/>
                  </a:lnTo>
                  <a:lnTo>
                    <a:pt x="6698310" y="35610"/>
                  </a:lnTo>
                  <a:lnTo>
                    <a:pt x="6701790" y="29159"/>
                  </a:lnTo>
                  <a:lnTo>
                    <a:pt x="6701790" y="15875"/>
                  </a:lnTo>
                  <a:close/>
                </a:path>
                <a:path w="8238490" h="70484">
                  <a:moveTo>
                    <a:pt x="7001408" y="18592"/>
                  </a:moveTo>
                  <a:lnTo>
                    <a:pt x="6999757" y="13817"/>
                  </a:lnTo>
                  <a:lnTo>
                    <a:pt x="6997471" y="11303"/>
                  </a:lnTo>
                  <a:lnTo>
                    <a:pt x="6990169" y="6083"/>
                  </a:lnTo>
                  <a:lnTo>
                    <a:pt x="6981647" y="4584"/>
                  </a:lnTo>
                  <a:lnTo>
                    <a:pt x="6972808" y="6769"/>
                  </a:lnTo>
                  <a:lnTo>
                    <a:pt x="6964578" y="12611"/>
                  </a:lnTo>
                  <a:lnTo>
                    <a:pt x="6960908" y="16256"/>
                  </a:lnTo>
                  <a:lnTo>
                    <a:pt x="6957161" y="17005"/>
                  </a:lnTo>
                  <a:lnTo>
                    <a:pt x="6955599" y="12509"/>
                  </a:lnTo>
                  <a:lnTo>
                    <a:pt x="6951065" y="4851"/>
                  </a:lnTo>
                  <a:lnTo>
                    <a:pt x="6944804" y="1181"/>
                  </a:lnTo>
                  <a:lnTo>
                    <a:pt x="6937146" y="660"/>
                  </a:lnTo>
                  <a:lnTo>
                    <a:pt x="6928383" y="2413"/>
                  </a:lnTo>
                  <a:lnTo>
                    <a:pt x="6922516" y="4089"/>
                  </a:lnTo>
                  <a:lnTo>
                    <a:pt x="6914820" y="4292"/>
                  </a:lnTo>
                  <a:lnTo>
                    <a:pt x="6910972" y="7747"/>
                  </a:lnTo>
                  <a:lnTo>
                    <a:pt x="6902666" y="12141"/>
                  </a:lnTo>
                  <a:lnTo>
                    <a:pt x="6893801" y="12979"/>
                  </a:lnTo>
                  <a:lnTo>
                    <a:pt x="6884835" y="12763"/>
                  </a:lnTo>
                  <a:lnTo>
                    <a:pt x="6876161" y="14008"/>
                  </a:lnTo>
                  <a:lnTo>
                    <a:pt x="6864744" y="11366"/>
                  </a:lnTo>
                  <a:lnTo>
                    <a:pt x="6853517" y="12458"/>
                  </a:lnTo>
                  <a:lnTo>
                    <a:pt x="6842341" y="14782"/>
                  </a:lnTo>
                  <a:lnTo>
                    <a:pt x="6831076" y="15875"/>
                  </a:lnTo>
                  <a:lnTo>
                    <a:pt x="6826859" y="15786"/>
                  </a:lnTo>
                  <a:lnTo>
                    <a:pt x="6821183" y="19532"/>
                  </a:lnTo>
                  <a:lnTo>
                    <a:pt x="6815772" y="26162"/>
                  </a:lnTo>
                  <a:lnTo>
                    <a:pt x="6814121" y="31877"/>
                  </a:lnTo>
                  <a:lnTo>
                    <a:pt x="6817144" y="38417"/>
                  </a:lnTo>
                  <a:lnTo>
                    <a:pt x="6823011" y="41592"/>
                  </a:lnTo>
                  <a:lnTo>
                    <a:pt x="6833184" y="42722"/>
                  </a:lnTo>
                  <a:lnTo>
                    <a:pt x="6841071" y="38227"/>
                  </a:lnTo>
                  <a:lnTo>
                    <a:pt x="6844919" y="40284"/>
                  </a:lnTo>
                  <a:lnTo>
                    <a:pt x="6861137" y="45758"/>
                  </a:lnTo>
                  <a:lnTo>
                    <a:pt x="6878040" y="47294"/>
                  </a:lnTo>
                  <a:lnTo>
                    <a:pt x="6894931" y="48247"/>
                  </a:lnTo>
                  <a:lnTo>
                    <a:pt x="6911162" y="51981"/>
                  </a:lnTo>
                  <a:lnTo>
                    <a:pt x="6964604" y="42532"/>
                  </a:lnTo>
                  <a:lnTo>
                    <a:pt x="6992061" y="37020"/>
                  </a:lnTo>
                  <a:lnTo>
                    <a:pt x="6996925" y="29070"/>
                  </a:lnTo>
                  <a:lnTo>
                    <a:pt x="7001408" y="18592"/>
                  </a:lnTo>
                  <a:close/>
                </a:path>
                <a:path w="8238490" h="70484">
                  <a:moveTo>
                    <a:pt x="7267588" y="35991"/>
                  </a:moveTo>
                  <a:lnTo>
                    <a:pt x="7265568" y="29908"/>
                  </a:lnTo>
                  <a:lnTo>
                    <a:pt x="7262635" y="25603"/>
                  </a:lnTo>
                  <a:lnTo>
                    <a:pt x="7261961" y="24765"/>
                  </a:lnTo>
                  <a:lnTo>
                    <a:pt x="7259421" y="21653"/>
                  </a:lnTo>
                  <a:lnTo>
                    <a:pt x="7257148" y="18846"/>
                  </a:lnTo>
                  <a:lnTo>
                    <a:pt x="7250557" y="13195"/>
                  </a:lnTo>
                  <a:lnTo>
                    <a:pt x="7242683" y="9118"/>
                  </a:lnTo>
                  <a:lnTo>
                    <a:pt x="7233323" y="7086"/>
                  </a:lnTo>
                  <a:lnTo>
                    <a:pt x="7232764" y="7048"/>
                  </a:lnTo>
                  <a:lnTo>
                    <a:pt x="7232764" y="27381"/>
                  </a:lnTo>
                  <a:lnTo>
                    <a:pt x="7232764" y="36360"/>
                  </a:lnTo>
                  <a:lnTo>
                    <a:pt x="7229195" y="39916"/>
                  </a:lnTo>
                  <a:lnTo>
                    <a:pt x="7225805" y="46456"/>
                  </a:lnTo>
                  <a:lnTo>
                    <a:pt x="7220864" y="40563"/>
                  </a:lnTo>
                  <a:lnTo>
                    <a:pt x="7216915" y="37668"/>
                  </a:lnTo>
                  <a:lnTo>
                    <a:pt x="7215911" y="34023"/>
                  </a:lnTo>
                  <a:lnTo>
                    <a:pt x="7215454" y="31877"/>
                  </a:lnTo>
                  <a:lnTo>
                    <a:pt x="7218934" y="27190"/>
                  </a:lnTo>
                  <a:lnTo>
                    <a:pt x="7227278" y="24765"/>
                  </a:lnTo>
                  <a:lnTo>
                    <a:pt x="7232764" y="27381"/>
                  </a:lnTo>
                  <a:lnTo>
                    <a:pt x="7232764" y="7048"/>
                  </a:lnTo>
                  <a:lnTo>
                    <a:pt x="7224776" y="6362"/>
                  </a:lnTo>
                  <a:lnTo>
                    <a:pt x="7216203" y="5765"/>
                  </a:lnTo>
                  <a:lnTo>
                    <a:pt x="7207682" y="5575"/>
                  </a:lnTo>
                  <a:lnTo>
                    <a:pt x="7199236" y="6057"/>
                  </a:lnTo>
                  <a:lnTo>
                    <a:pt x="7189457" y="7556"/>
                  </a:lnTo>
                  <a:lnTo>
                    <a:pt x="7179729" y="9715"/>
                  </a:lnTo>
                  <a:lnTo>
                    <a:pt x="7160298" y="14478"/>
                  </a:lnTo>
                  <a:lnTo>
                    <a:pt x="7152500" y="21653"/>
                  </a:lnTo>
                  <a:lnTo>
                    <a:pt x="7143432" y="21602"/>
                  </a:lnTo>
                  <a:lnTo>
                    <a:pt x="7133958" y="19177"/>
                  </a:lnTo>
                  <a:lnTo>
                    <a:pt x="7124928" y="19253"/>
                  </a:lnTo>
                  <a:lnTo>
                    <a:pt x="7123912" y="19621"/>
                  </a:lnTo>
                  <a:lnTo>
                    <a:pt x="7122630" y="19812"/>
                  </a:lnTo>
                  <a:lnTo>
                    <a:pt x="7122173" y="20459"/>
                  </a:lnTo>
                  <a:lnTo>
                    <a:pt x="7119798" y="23266"/>
                  </a:lnTo>
                  <a:lnTo>
                    <a:pt x="7116038" y="26073"/>
                  </a:lnTo>
                  <a:lnTo>
                    <a:pt x="7115670" y="29070"/>
                  </a:lnTo>
                  <a:lnTo>
                    <a:pt x="7223328" y="59270"/>
                  </a:lnTo>
                  <a:lnTo>
                    <a:pt x="7232307" y="58102"/>
                  </a:lnTo>
                  <a:lnTo>
                    <a:pt x="7240676" y="56299"/>
                  </a:lnTo>
                  <a:lnTo>
                    <a:pt x="7248385" y="53276"/>
                  </a:lnTo>
                  <a:lnTo>
                    <a:pt x="7255396" y="48425"/>
                  </a:lnTo>
                  <a:lnTo>
                    <a:pt x="7257618" y="46456"/>
                  </a:lnTo>
                  <a:lnTo>
                    <a:pt x="7258888" y="45339"/>
                  </a:lnTo>
                  <a:lnTo>
                    <a:pt x="7266216" y="43751"/>
                  </a:lnTo>
                  <a:lnTo>
                    <a:pt x="7267588" y="35991"/>
                  </a:lnTo>
                  <a:close/>
                </a:path>
                <a:path w="8238490" h="70484">
                  <a:moveTo>
                    <a:pt x="7487272" y="39497"/>
                  </a:moveTo>
                  <a:lnTo>
                    <a:pt x="7447204" y="16408"/>
                  </a:lnTo>
                  <a:lnTo>
                    <a:pt x="7413549" y="14287"/>
                  </a:lnTo>
                  <a:lnTo>
                    <a:pt x="7384377" y="19431"/>
                  </a:lnTo>
                  <a:lnTo>
                    <a:pt x="7367740" y="23368"/>
                  </a:lnTo>
                  <a:lnTo>
                    <a:pt x="7352347" y="37579"/>
                  </a:lnTo>
                  <a:lnTo>
                    <a:pt x="7352525" y="44970"/>
                  </a:lnTo>
                  <a:lnTo>
                    <a:pt x="7374915" y="52324"/>
                  </a:lnTo>
                  <a:lnTo>
                    <a:pt x="7389508" y="56578"/>
                  </a:lnTo>
                  <a:lnTo>
                    <a:pt x="7419873" y="64973"/>
                  </a:lnTo>
                  <a:lnTo>
                    <a:pt x="7421156" y="64795"/>
                  </a:lnTo>
                  <a:lnTo>
                    <a:pt x="7429309" y="61328"/>
                  </a:lnTo>
                  <a:lnTo>
                    <a:pt x="7437006" y="54965"/>
                  </a:lnTo>
                  <a:lnTo>
                    <a:pt x="7452030" y="56845"/>
                  </a:lnTo>
                  <a:lnTo>
                    <a:pt x="7459459" y="58051"/>
                  </a:lnTo>
                  <a:lnTo>
                    <a:pt x="7471003" y="52730"/>
                  </a:lnTo>
                  <a:lnTo>
                    <a:pt x="7475575" y="52730"/>
                  </a:lnTo>
                  <a:lnTo>
                    <a:pt x="7479157" y="50952"/>
                  </a:lnTo>
                  <a:lnTo>
                    <a:pt x="7484796" y="46012"/>
                  </a:lnTo>
                  <a:lnTo>
                    <a:pt x="7487272" y="39497"/>
                  </a:lnTo>
                  <a:close/>
                </a:path>
                <a:path w="8238490" h="70484">
                  <a:moveTo>
                    <a:pt x="7761732" y="44399"/>
                  </a:moveTo>
                  <a:lnTo>
                    <a:pt x="7760449" y="42062"/>
                  </a:lnTo>
                  <a:lnTo>
                    <a:pt x="7751623" y="36791"/>
                  </a:lnTo>
                  <a:lnTo>
                    <a:pt x="7743685" y="33007"/>
                  </a:lnTo>
                  <a:lnTo>
                    <a:pt x="7735595" y="31064"/>
                  </a:lnTo>
                  <a:lnTo>
                    <a:pt x="7727734" y="32156"/>
                  </a:lnTo>
                  <a:lnTo>
                    <a:pt x="7715771" y="34429"/>
                  </a:lnTo>
                  <a:lnTo>
                    <a:pt x="7704544" y="33515"/>
                  </a:lnTo>
                  <a:lnTo>
                    <a:pt x="7694536" y="32232"/>
                  </a:lnTo>
                  <a:lnTo>
                    <a:pt x="7686230" y="33464"/>
                  </a:lnTo>
                  <a:lnTo>
                    <a:pt x="7665758" y="32931"/>
                  </a:lnTo>
                  <a:lnTo>
                    <a:pt x="7657287" y="32943"/>
                  </a:lnTo>
                  <a:lnTo>
                    <a:pt x="7634643" y="35077"/>
                  </a:lnTo>
                  <a:lnTo>
                    <a:pt x="7628039" y="37579"/>
                  </a:lnTo>
                  <a:lnTo>
                    <a:pt x="7623467" y="43840"/>
                  </a:lnTo>
                  <a:lnTo>
                    <a:pt x="7641476" y="51320"/>
                  </a:lnTo>
                  <a:lnTo>
                    <a:pt x="7652232" y="54686"/>
                  </a:lnTo>
                  <a:lnTo>
                    <a:pt x="7658011" y="54508"/>
                  </a:lnTo>
                  <a:lnTo>
                    <a:pt x="7669797" y="52362"/>
                  </a:lnTo>
                  <a:lnTo>
                    <a:pt x="7692834" y="47117"/>
                  </a:lnTo>
                  <a:lnTo>
                    <a:pt x="7696124" y="46926"/>
                  </a:lnTo>
                  <a:lnTo>
                    <a:pt x="7698511" y="47675"/>
                  </a:lnTo>
                  <a:lnTo>
                    <a:pt x="7714716" y="51562"/>
                  </a:lnTo>
                  <a:lnTo>
                    <a:pt x="7730160" y="53200"/>
                  </a:lnTo>
                  <a:lnTo>
                    <a:pt x="7744549" y="52552"/>
                  </a:lnTo>
                  <a:lnTo>
                    <a:pt x="7757604" y="49542"/>
                  </a:lnTo>
                  <a:lnTo>
                    <a:pt x="7759344" y="48983"/>
                  </a:lnTo>
                  <a:lnTo>
                    <a:pt x="7761275" y="47205"/>
                  </a:lnTo>
                  <a:lnTo>
                    <a:pt x="7761732" y="44399"/>
                  </a:lnTo>
                  <a:close/>
                </a:path>
                <a:path w="8238490" h="70484">
                  <a:moveTo>
                    <a:pt x="8000327" y="50761"/>
                  </a:moveTo>
                  <a:lnTo>
                    <a:pt x="7965338" y="25298"/>
                  </a:lnTo>
                  <a:lnTo>
                    <a:pt x="7948473" y="22898"/>
                  </a:lnTo>
                  <a:lnTo>
                    <a:pt x="7940802" y="23520"/>
                  </a:lnTo>
                  <a:lnTo>
                    <a:pt x="7933499" y="25806"/>
                  </a:lnTo>
                  <a:lnTo>
                    <a:pt x="7926425" y="28460"/>
                  </a:lnTo>
                  <a:lnTo>
                    <a:pt x="7919428" y="30187"/>
                  </a:lnTo>
                  <a:lnTo>
                    <a:pt x="7912240" y="30454"/>
                  </a:lnTo>
                  <a:lnTo>
                    <a:pt x="7904823" y="30187"/>
                  </a:lnTo>
                  <a:lnTo>
                    <a:pt x="7897355" y="30556"/>
                  </a:lnTo>
                  <a:lnTo>
                    <a:pt x="7890015" y="32715"/>
                  </a:lnTo>
                  <a:lnTo>
                    <a:pt x="7884604" y="35331"/>
                  </a:lnTo>
                  <a:lnTo>
                    <a:pt x="7878737" y="37388"/>
                  </a:lnTo>
                  <a:lnTo>
                    <a:pt x="7866913" y="43840"/>
                  </a:lnTo>
                  <a:lnTo>
                    <a:pt x="7866647" y="52819"/>
                  </a:lnTo>
                  <a:lnTo>
                    <a:pt x="7880388" y="59931"/>
                  </a:lnTo>
                  <a:lnTo>
                    <a:pt x="7888084" y="63487"/>
                  </a:lnTo>
                  <a:lnTo>
                    <a:pt x="7906766" y="66535"/>
                  </a:lnTo>
                  <a:lnTo>
                    <a:pt x="7939125" y="70027"/>
                  </a:lnTo>
                  <a:lnTo>
                    <a:pt x="7956740" y="69278"/>
                  </a:lnTo>
                  <a:lnTo>
                    <a:pt x="7970025" y="67614"/>
                  </a:lnTo>
                  <a:lnTo>
                    <a:pt x="7980667" y="64668"/>
                  </a:lnTo>
                  <a:lnTo>
                    <a:pt x="7990345" y="60020"/>
                  </a:lnTo>
                  <a:lnTo>
                    <a:pt x="7999235" y="54965"/>
                  </a:lnTo>
                  <a:lnTo>
                    <a:pt x="8000327" y="50761"/>
                  </a:lnTo>
                  <a:close/>
                </a:path>
                <a:path w="8238490" h="70484">
                  <a:moveTo>
                    <a:pt x="8238134" y="32829"/>
                  </a:moveTo>
                  <a:lnTo>
                    <a:pt x="8224228" y="31394"/>
                  </a:lnTo>
                  <a:lnTo>
                    <a:pt x="8198726" y="31051"/>
                  </a:lnTo>
                  <a:lnTo>
                    <a:pt x="8173390" y="33337"/>
                  </a:lnTo>
                  <a:lnTo>
                    <a:pt x="8148307" y="38608"/>
                  </a:lnTo>
                  <a:lnTo>
                    <a:pt x="8142808" y="40106"/>
                  </a:lnTo>
                  <a:lnTo>
                    <a:pt x="8138046" y="44399"/>
                  </a:lnTo>
                  <a:lnTo>
                    <a:pt x="8127505" y="53200"/>
                  </a:lnTo>
                  <a:lnTo>
                    <a:pt x="8175282" y="67640"/>
                  </a:lnTo>
                  <a:lnTo>
                    <a:pt x="8217763" y="70396"/>
                  </a:lnTo>
                  <a:lnTo>
                    <a:pt x="8234058" y="68059"/>
                  </a:lnTo>
                  <a:lnTo>
                    <a:pt x="8238134" y="67373"/>
                  </a:lnTo>
                  <a:lnTo>
                    <a:pt x="8238134" y="32829"/>
                  </a:lnTo>
                  <a:close/>
                </a:path>
              </a:pathLst>
            </a:custGeom>
            <a:solidFill>
              <a:srgbClr val="48342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60026" y="1334079"/>
              <a:ext cx="15373350" cy="8953500"/>
            </a:xfrm>
            <a:custGeom>
              <a:avLst/>
              <a:gdLst/>
              <a:ahLst/>
              <a:cxnLst/>
              <a:rect l="l" t="t" r="r" b="b"/>
              <a:pathLst>
                <a:path w="15373350" h="8953500">
                  <a:moveTo>
                    <a:pt x="0" y="0"/>
                  </a:moveTo>
                  <a:lnTo>
                    <a:pt x="15372916" y="0"/>
                  </a:lnTo>
                  <a:lnTo>
                    <a:pt x="15372916" y="8952915"/>
                  </a:lnTo>
                  <a:lnTo>
                    <a:pt x="0" y="8952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8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54195" y="849878"/>
              <a:ext cx="14609444" cy="9437370"/>
            </a:xfrm>
            <a:custGeom>
              <a:avLst/>
              <a:gdLst/>
              <a:ahLst/>
              <a:cxnLst/>
              <a:rect l="l" t="t" r="r" b="b"/>
              <a:pathLst>
                <a:path w="14609444" h="9437370">
                  <a:moveTo>
                    <a:pt x="5655060" y="0"/>
                  </a:moveTo>
                  <a:lnTo>
                    <a:pt x="4849101" y="4895"/>
                  </a:lnTo>
                  <a:lnTo>
                    <a:pt x="3991379" y="39163"/>
                  </a:lnTo>
                  <a:lnTo>
                    <a:pt x="0" y="313306"/>
                  </a:lnTo>
                  <a:lnTo>
                    <a:pt x="0" y="9437116"/>
                  </a:lnTo>
                  <a:lnTo>
                    <a:pt x="14606525" y="9437116"/>
                  </a:lnTo>
                  <a:lnTo>
                    <a:pt x="14609259" y="313306"/>
                  </a:lnTo>
                  <a:lnTo>
                    <a:pt x="7306235" y="313306"/>
                  </a:lnTo>
                  <a:lnTo>
                    <a:pt x="7227638" y="264352"/>
                  </a:lnTo>
                  <a:lnTo>
                    <a:pt x="6959046" y="156653"/>
                  </a:lnTo>
                  <a:lnTo>
                    <a:pt x="6451255" y="48954"/>
                  </a:lnTo>
                  <a:lnTo>
                    <a:pt x="5655060" y="0"/>
                  </a:lnTo>
                  <a:close/>
                </a:path>
                <a:path w="14609444" h="9437370">
                  <a:moveTo>
                    <a:pt x="8957409" y="0"/>
                  </a:moveTo>
                  <a:lnTo>
                    <a:pt x="8214011" y="4895"/>
                  </a:lnTo>
                  <a:lnTo>
                    <a:pt x="7794214" y="39163"/>
                  </a:lnTo>
                  <a:lnTo>
                    <a:pt x="7543221" y="132176"/>
                  </a:lnTo>
                  <a:lnTo>
                    <a:pt x="7306235" y="313306"/>
                  </a:lnTo>
                  <a:lnTo>
                    <a:pt x="14609259" y="313306"/>
                  </a:lnTo>
                  <a:lnTo>
                    <a:pt x="10378710" y="48954"/>
                  </a:lnTo>
                  <a:lnTo>
                    <a:pt x="8957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715" y="0"/>
              <a:ext cx="15397763" cy="102869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8643" y="0"/>
              <a:ext cx="3229355" cy="21168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1504" y="6434709"/>
              <a:ext cx="3106496" cy="38522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8337422"/>
              <a:ext cx="5126976" cy="19495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1255" y="2680080"/>
              <a:ext cx="5535676" cy="6004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0665" y="3225368"/>
              <a:ext cx="1997710" cy="60076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534157" y="3608019"/>
            <a:ext cx="6297295" cy="64065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49250" indent="-336550">
              <a:lnSpc>
                <a:spcPts val="3660"/>
              </a:lnSpc>
              <a:spcBef>
                <a:spcPts val="110"/>
              </a:spcBef>
              <a:buFont typeface="FreeSans"/>
              <a:buAutoNum type="arabicPeriod"/>
              <a:tabLst>
                <a:tab pos="349250" algn="l"/>
              </a:tabLst>
            </a:pPr>
            <a:r>
              <a:rPr dirty="0" sz="3100" spc="-35" b="1">
                <a:solidFill>
                  <a:srgbClr val="856953"/>
                </a:solidFill>
                <a:latin typeface="FreeSans"/>
                <a:cs typeface="FreeSans"/>
              </a:rPr>
              <a:t>Local</a:t>
            </a:r>
            <a:r>
              <a:rPr dirty="0" sz="3100" spc="-18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" b="1">
                <a:solidFill>
                  <a:srgbClr val="856953"/>
                </a:solidFill>
                <a:latin typeface="FreeSans"/>
                <a:cs typeface="FreeSans"/>
              </a:rPr>
              <a:t>Testing</a:t>
            </a:r>
            <a:endParaRPr sz="3100">
              <a:latin typeface="FreeSans"/>
              <a:cs typeface="FreeSans"/>
            </a:endParaRPr>
          </a:p>
          <a:p>
            <a:pPr lvl="1" marL="684530" marR="102870" indent="-337185">
              <a:lnSpc>
                <a:spcPts val="3600"/>
              </a:lnSpc>
              <a:spcBef>
                <a:spcPts val="160"/>
              </a:spcBef>
              <a:buFont typeface="Arial"/>
              <a:buChar char="•"/>
              <a:tabLst>
                <a:tab pos="684530" algn="l"/>
              </a:tabLst>
            </a:pPr>
            <a:r>
              <a:rPr dirty="0" sz="3100" spc="-135" b="1">
                <a:solidFill>
                  <a:srgbClr val="856953"/>
                </a:solidFill>
                <a:latin typeface="FreeSans"/>
                <a:cs typeface="FreeSans"/>
              </a:rPr>
              <a:t>Run</a:t>
            </a:r>
            <a:r>
              <a:rPr dirty="0" sz="3100" spc="2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85" b="1">
                <a:solidFill>
                  <a:srgbClr val="856953"/>
                </a:solidFill>
                <a:latin typeface="FreeSans"/>
                <a:cs typeface="FreeSans"/>
              </a:rPr>
              <a:t>Locally:</a:t>
            </a:r>
            <a:r>
              <a:rPr dirty="0" sz="3100" spc="-4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>
                <a:solidFill>
                  <a:srgbClr val="856953"/>
                </a:solidFill>
                <a:latin typeface="FreeSans"/>
                <a:cs typeface="FreeSans"/>
              </a:rPr>
              <a:t>Test</a:t>
            </a:r>
            <a:r>
              <a:rPr dirty="0" sz="310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>
                <a:solidFill>
                  <a:srgbClr val="856953"/>
                </a:solidFill>
                <a:latin typeface="FreeSans"/>
                <a:cs typeface="FreeSans"/>
              </a:rPr>
              <a:t>HTML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70">
                <a:solidFill>
                  <a:srgbClr val="856953"/>
                </a:solidFill>
                <a:latin typeface="FreeSans"/>
                <a:cs typeface="FreeSans"/>
              </a:rPr>
              <a:t>pages </a:t>
            </a:r>
            <a:r>
              <a:rPr dirty="0" sz="3100" spc="65">
                <a:solidFill>
                  <a:srgbClr val="856953"/>
                </a:solidFill>
                <a:latin typeface="FreeSans"/>
                <a:cs typeface="FreeSans"/>
              </a:rPr>
              <a:t>and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>
                <a:solidFill>
                  <a:srgbClr val="856953"/>
                </a:solidFill>
                <a:latin typeface="FreeSans"/>
                <a:cs typeface="FreeSans"/>
              </a:rPr>
              <a:t>Java</a:t>
            </a:r>
            <a:r>
              <a:rPr dirty="0" sz="3100" spc="1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50">
                <a:solidFill>
                  <a:srgbClr val="856953"/>
                </a:solidFill>
                <a:latin typeface="FreeSans"/>
                <a:cs typeface="FreeSans"/>
              </a:rPr>
              <a:t>app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95">
                <a:solidFill>
                  <a:srgbClr val="856953"/>
                </a:solidFill>
                <a:latin typeface="FreeSans"/>
                <a:cs typeface="FreeSans"/>
              </a:rPr>
              <a:t>on</a:t>
            </a:r>
            <a:r>
              <a:rPr dirty="0" sz="3100" spc="8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110">
                <a:solidFill>
                  <a:srgbClr val="856953"/>
                </a:solidFill>
                <a:latin typeface="FreeSans"/>
                <a:cs typeface="FreeSans"/>
              </a:rPr>
              <a:t>the</a:t>
            </a:r>
            <a:r>
              <a:rPr dirty="0" sz="3100" spc="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65">
                <a:solidFill>
                  <a:srgbClr val="856953"/>
                </a:solidFill>
                <a:latin typeface="FreeSans"/>
                <a:cs typeface="FreeSans"/>
              </a:rPr>
              <a:t>local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25">
                <a:solidFill>
                  <a:srgbClr val="856953"/>
                </a:solidFill>
                <a:latin typeface="FreeSans"/>
                <a:cs typeface="FreeSans"/>
              </a:rPr>
              <a:t>VM.</a:t>
            </a:r>
            <a:endParaRPr sz="3100">
              <a:latin typeface="FreeSans"/>
              <a:cs typeface="FreeSans"/>
            </a:endParaRPr>
          </a:p>
          <a:p>
            <a:pPr lvl="1" marL="684530" marR="5080" indent="-337185">
              <a:lnSpc>
                <a:spcPts val="3600"/>
              </a:lnSpc>
              <a:buFont typeface="Arial"/>
              <a:buChar char="•"/>
              <a:tabLst>
                <a:tab pos="684530" algn="l"/>
              </a:tabLst>
            </a:pPr>
            <a:r>
              <a:rPr dirty="0" sz="3100" spc="-50" b="1">
                <a:solidFill>
                  <a:srgbClr val="856953"/>
                </a:solidFill>
                <a:latin typeface="FreeSans"/>
                <a:cs typeface="FreeSans"/>
              </a:rPr>
              <a:t>Verify</a:t>
            </a:r>
            <a:r>
              <a:rPr dirty="0" sz="3100" spc="-14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20" b="1">
                <a:solidFill>
                  <a:srgbClr val="856953"/>
                </a:solidFill>
                <a:latin typeface="FreeSans"/>
                <a:cs typeface="FreeSans"/>
              </a:rPr>
              <a:t>URLs</a:t>
            </a:r>
            <a:r>
              <a:rPr dirty="0" sz="3100" spc="-85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b="1">
                <a:solidFill>
                  <a:srgbClr val="856953"/>
                </a:solidFill>
                <a:latin typeface="FreeSans"/>
                <a:cs typeface="FreeSans"/>
              </a:rPr>
              <a:t>&amp;</a:t>
            </a:r>
            <a:r>
              <a:rPr dirty="0" sz="3100" spc="-105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25" b="1">
                <a:solidFill>
                  <a:srgbClr val="856953"/>
                </a:solidFill>
                <a:latin typeface="FreeSans"/>
                <a:cs typeface="FreeSans"/>
              </a:rPr>
              <a:t>Links:</a:t>
            </a:r>
            <a:r>
              <a:rPr dirty="0" sz="3100" spc="-9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Ensure</a:t>
            </a:r>
            <a:r>
              <a:rPr dirty="0" sz="3100" spc="-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25">
                <a:solidFill>
                  <a:srgbClr val="856953"/>
                </a:solidFill>
                <a:latin typeface="FreeSans"/>
                <a:cs typeface="FreeSans"/>
              </a:rPr>
              <a:t>all </a:t>
            </a:r>
            <a:r>
              <a:rPr dirty="0" sz="3100" spc="80">
                <a:solidFill>
                  <a:srgbClr val="856953"/>
                </a:solidFill>
                <a:latin typeface="FreeSans"/>
                <a:cs typeface="FreeSans"/>
              </a:rPr>
              <a:t>internal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65">
                <a:solidFill>
                  <a:srgbClr val="856953"/>
                </a:solidFill>
                <a:latin typeface="FreeSans"/>
                <a:cs typeface="FreeSans"/>
              </a:rPr>
              <a:t>and</a:t>
            </a:r>
            <a:r>
              <a:rPr dirty="0" sz="3100" spc="10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85">
                <a:solidFill>
                  <a:srgbClr val="856953"/>
                </a:solidFill>
                <a:latin typeface="FreeSans"/>
                <a:cs typeface="FreeSans"/>
              </a:rPr>
              <a:t>external</a:t>
            </a:r>
            <a:r>
              <a:rPr dirty="0" sz="3100" spc="10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>
                <a:solidFill>
                  <a:srgbClr val="856953"/>
                </a:solidFill>
                <a:latin typeface="FreeSans"/>
                <a:cs typeface="FreeSans"/>
              </a:rPr>
              <a:t>links</a:t>
            </a:r>
            <a:r>
              <a:rPr dirty="0" sz="310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">
                <a:solidFill>
                  <a:srgbClr val="856953"/>
                </a:solidFill>
                <a:latin typeface="FreeSans"/>
                <a:cs typeface="FreeSans"/>
              </a:rPr>
              <a:t>work.</a:t>
            </a:r>
            <a:endParaRPr sz="3100">
              <a:latin typeface="FreeSans"/>
              <a:cs typeface="FreeSans"/>
            </a:endParaRPr>
          </a:p>
          <a:p>
            <a:pPr lvl="1" marL="684530" marR="256540" indent="-337185">
              <a:lnSpc>
                <a:spcPts val="3600"/>
              </a:lnSpc>
              <a:spcBef>
                <a:spcPts val="5"/>
              </a:spcBef>
              <a:buFont typeface="Arial"/>
              <a:buChar char="•"/>
              <a:tabLst>
                <a:tab pos="684530" algn="l"/>
              </a:tabLst>
            </a:pPr>
            <a:r>
              <a:rPr dirty="0" sz="3100" spc="-80" b="1">
                <a:solidFill>
                  <a:srgbClr val="856953"/>
                </a:solidFill>
                <a:latin typeface="FreeSans"/>
                <a:cs typeface="FreeSans"/>
              </a:rPr>
              <a:t>Functional</a:t>
            </a:r>
            <a:r>
              <a:rPr dirty="0" sz="3100" spc="-7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14" b="1">
                <a:solidFill>
                  <a:srgbClr val="856953"/>
                </a:solidFill>
                <a:latin typeface="FreeSans"/>
                <a:cs typeface="FreeSans"/>
              </a:rPr>
              <a:t>Tests:</a:t>
            </a:r>
            <a:r>
              <a:rPr dirty="0" sz="3100" spc="-8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50">
                <a:solidFill>
                  <a:srgbClr val="856953"/>
                </a:solidFill>
                <a:latin typeface="FreeSans"/>
                <a:cs typeface="FreeSans"/>
              </a:rPr>
              <a:t>Check</a:t>
            </a:r>
            <a:r>
              <a:rPr dirty="0" sz="3100" spc="3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">
                <a:solidFill>
                  <a:srgbClr val="856953"/>
                </a:solidFill>
                <a:latin typeface="FreeSans"/>
                <a:cs typeface="FreeSans"/>
              </a:rPr>
              <a:t>login, </a:t>
            </a:r>
            <a:r>
              <a:rPr dirty="0" sz="3100" spc="50">
                <a:solidFill>
                  <a:srgbClr val="856953"/>
                </a:solidFill>
                <a:latin typeface="FreeSans"/>
                <a:cs typeface="FreeSans"/>
              </a:rPr>
              <a:t>redirects,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65">
                <a:solidFill>
                  <a:srgbClr val="856953"/>
                </a:solidFill>
                <a:latin typeface="FreeSans"/>
                <a:cs typeface="FreeSans"/>
              </a:rPr>
              <a:t>and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">
                <a:solidFill>
                  <a:srgbClr val="856953"/>
                </a:solidFill>
                <a:latin typeface="FreeSans"/>
                <a:cs typeface="FreeSans"/>
              </a:rPr>
              <a:t>navigation.</a:t>
            </a:r>
            <a:endParaRPr sz="3100">
              <a:latin typeface="FreeSans"/>
              <a:cs typeface="FreeSans"/>
            </a:endParaRPr>
          </a:p>
          <a:p>
            <a:pPr marL="429259" indent="-416559">
              <a:lnSpc>
                <a:spcPts val="3440"/>
              </a:lnSpc>
              <a:buFont typeface="FreeSans"/>
              <a:buAutoNum type="arabicPeriod"/>
              <a:tabLst>
                <a:tab pos="429259" algn="l"/>
              </a:tabLst>
            </a:pPr>
            <a:r>
              <a:rPr dirty="0" sz="3100" spc="-135" b="1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r>
              <a:rPr dirty="0" sz="3100" spc="-7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0" b="1">
                <a:solidFill>
                  <a:srgbClr val="856953"/>
                </a:solidFill>
                <a:latin typeface="FreeSans"/>
                <a:cs typeface="FreeSans"/>
              </a:rPr>
              <a:t>Pipeline</a:t>
            </a:r>
            <a:r>
              <a:rPr dirty="0" sz="3100" spc="-4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10" b="1">
                <a:solidFill>
                  <a:srgbClr val="856953"/>
                </a:solidFill>
                <a:latin typeface="FreeSans"/>
                <a:cs typeface="FreeSans"/>
              </a:rPr>
              <a:t>Testing</a:t>
            </a:r>
            <a:endParaRPr sz="3100">
              <a:latin typeface="FreeSans"/>
              <a:cs typeface="FreeSans"/>
            </a:endParaRPr>
          </a:p>
          <a:p>
            <a:pPr lvl="1" marL="684530" marR="549910" indent="-337185">
              <a:lnSpc>
                <a:spcPct val="96800"/>
              </a:lnSpc>
              <a:spcBef>
                <a:spcPts val="55"/>
              </a:spcBef>
              <a:buFont typeface="Arial"/>
              <a:buChar char="•"/>
              <a:tabLst>
                <a:tab pos="684530" algn="l"/>
              </a:tabLst>
            </a:pPr>
            <a:r>
              <a:rPr dirty="0" sz="3100" spc="-85" b="1">
                <a:solidFill>
                  <a:srgbClr val="856953"/>
                </a:solidFill>
                <a:latin typeface="FreeSans"/>
                <a:cs typeface="FreeSans"/>
              </a:rPr>
              <a:t>Automated</a:t>
            </a:r>
            <a:r>
              <a:rPr dirty="0" sz="3100" spc="-75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-95" b="1">
                <a:solidFill>
                  <a:srgbClr val="856953"/>
                </a:solidFill>
                <a:latin typeface="FreeSans"/>
                <a:cs typeface="FreeSans"/>
              </a:rPr>
              <a:t>Builds:</a:t>
            </a:r>
            <a:r>
              <a:rPr dirty="0" sz="3100" spc="-8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55">
                <a:solidFill>
                  <a:srgbClr val="856953"/>
                </a:solidFill>
                <a:latin typeface="FreeSans"/>
                <a:cs typeface="FreeSans"/>
              </a:rPr>
              <a:t>Trigger </a:t>
            </a:r>
            <a:r>
              <a:rPr dirty="0" sz="3100">
                <a:solidFill>
                  <a:srgbClr val="856953"/>
                </a:solidFill>
                <a:latin typeface="FreeSans"/>
                <a:cs typeface="FreeSans"/>
              </a:rPr>
              <a:t>builds</a:t>
            </a:r>
            <a:r>
              <a:rPr dirty="0" sz="3100" spc="14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55">
                <a:solidFill>
                  <a:srgbClr val="856953"/>
                </a:solidFill>
                <a:latin typeface="FreeSans"/>
                <a:cs typeface="FreeSans"/>
              </a:rPr>
              <a:t>automatically</a:t>
            </a:r>
            <a:r>
              <a:rPr dirty="0" sz="3100" spc="1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95">
                <a:solidFill>
                  <a:srgbClr val="856953"/>
                </a:solidFill>
                <a:latin typeface="FreeSans"/>
                <a:cs typeface="FreeSans"/>
              </a:rPr>
              <a:t>on</a:t>
            </a:r>
            <a:r>
              <a:rPr dirty="0" sz="3100" spc="1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100" spc="75">
                <a:solidFill>
                  <a:srgbClr val="856953"/>
                </a:solidFill>
                <a:latin typeface="FreeSans"/>
                <a:cs typeface="FreeSans"/>
              </a:rPr>
              <a:t>code </a:t>
            </a:r>
            <a:r>
              <a:rPr dirty="0" sz="3100" spc="-10">
                <a:solidFill>
                  <a:srgbClr val="856953"/>
                </a:solidFill>
                <a:latin typeface="FreeSans"/>
                <a:cs typeface="FreeSans"/>
              </a:rPr>
              <a:t>updates.</a:t>
            </a:r>
            <a:endParaRPr sz="3100">
              <a:latin typeface="FreeSans"/>
              <a:cs typeface="FreeSans"/>
            </a:endParaRPr>
          </a:p>
          <a:p>
            <a:pPr algn="just" lvl="1" marL="662940" marR="877569" indent="-326390">
              <a:lnSpc>
                <a:spcPct val="97200"/>
              </a:lnSpc>
              <a:spcBef>
                <a:spcPts val="10"/>
              </a:spcBef>
              <a:buFont typeface="Arial"/>
              <a:buChar char="•"/>
              <a:tabLst>
                <a:tab pos="662940" algn="l"/>
              </a:tabLst>
            </a:pPr>
            <a:r>
              <a:rPr dirty="0" sz="3000" spc="-60" b="1">
                <a:solidFill>
                  <a:srgbClr val="856953"/>
                </a:solidFill>
                <a:latin typeface="FreeSans"/>
                <a:cs typeface="FreeSans"/>
              </a:rPr>
              <a:t>Build</a:t>
            </a:r>
            <a:r>
              <a:rPr dirty="0" sz="3000" spc="-4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-100" b="1">
                <a:solidFill>
                  <a:srgbClr val="856953"/>
                </a:solidFill>
                <a:latin typeface="FreeSans"/>
                <a:cs typeface="FreeSans"/>
              </a:rPr>
              <a:t>Logs:</a:t>
            </a:r>
            <a:r>
              <a:rPr dirty="0" sz="3000" spc="-10" b="1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>
                <a:solidFill>
                  <a:srgbClr val="856953"/>
                </a:solidFill>
                <a:latin typeface="FreeSans"/>
                <a:cs typeface="FreeSans"/>
              </a:rPr>
              <a:t>Review</a:t>
            </a:r>
            <a:r>
              <a:rPr dirty="0" sz="3000" spc="6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40">
                <a:solidFill>
                  <a:srgbClr val="856953"/>
                </a:solidFill>
                <a:latin typeface="FreeSans"/>
                <a:cs typeface="FreeSans"/>
              </a:rPr>
              <a:t>Jenkins </a:t>
            </a:r>
            <a:r>
              <a:rPr dirty="0" sz="3000" spc="85">
                <a:solidFill>
                  <a:srgbClr val="856953"/>
                </a:solidFill>
                <a:latin typeface="FreeSans"/>
                <a:cs typeface="FreeSans"/>
              </a:rPr>
              <a:t>console</a:t>
            </a:r>
            <a:r>
              <a:rPr dirty="0" sz="3000" spc="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75">
                <a:solidFill>
                  <a:srgbClr val="856953"/>
                </a:solidFill>
                <a:latin typeface="FreeSans"/>
                <a:cs typeface="FreeSans"/>
              </a:rPr>
              <a:t>output</a:t>
            </a:r>
            <a:r>
              <a:rPr dirty="0" sz="300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90">
                <a:solidFill>
                  <a:srgbClr val="856953"/>
                </a:solidFill>
                <a:latin typeface="FreeSans"/>
                <a:cs typeface="FreeSans"/>
              </a:rPr>
              <a:t>for</a:t>
            </a:r>
            <a:r>
              <a:rPr dirty="0" sz="3000" spc="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90">
                <a:solidFill>
                  <a:srgbClr val="856953"/>
                </a:solidFill>
                <a:latin typeface="FreeSans"/>
                <a:cs typeface="FreeSans"/>
              </a:rPr>
              <a:t>errors</a:t>
            </a:r>
            <a:r>
              <a:rPr dirty="0" sz="3000" spc="6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00" spc="65">
                <a:solidFill>
                  <a:srgbClr val="856953"/>
                </a:solidFill>
                <a:latin typeface="FreeSans"/>
                <a:cs typeface="FreeSans"/>
              </a:rPr>
              <a:t>or </a:t>
            </a:r>
            <a:r>
              <a:rPr dirty="0" sz="3000" spc="-10">
                <a:solidFill>
                  <a:srgbClr val="856953"/>
                </a:solidFill>
                <a:latin typeface="FreeSans"/>
                <a:cs typeface="FreeSans"/>
              </a:rPr>
              <a:t>warnings.</a:t>
            </a:r>
            <a:endParaRPr sz="3000">
              <a:latin typeface="FreeSans"/>
              <a:cs typeface="FreeSan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277982" y="2570200"/>
            <a:ext cx="5401945" cy="7125334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435609" indent="-422909">
              <a:lnSpc>
                <a:spcPct val="100000"/>
              </a:lnSpc>
              <a:spcBef>
                <a:spcPts val="730"/>
              </a:spcBef>
              <a:buAutoNum type="arabicPeriod" startAt="3"/>
              <a:tabLst>
                <a:tab pos="435609" algn="l"/>
              </a:tabLst>
            </a:pP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100">
                <a:solidFill>
                  <a:srgbClr val="856953"/>
                </a:solidFill>
                <a:latin typeface="FreeSans"/>
                <a:cs typeface="FreeSans"/>
              </a:rPr>
              <a:t> Container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45">
                <a:solidFill>
                  <a:srgbClr val="856953"/>
                </a:solidFill>
                <a:latin typeface="FreeSans"/>
                <a:cs typeface="FreeSans"/>
              </a:rPr>
              <a:t>Testing</a:t>
            </a:r>
            <a:endParaRPr sz="3050">
              <a:latin typeface="FreeSans"/>
              <a:cs typeface="FreeSans"/>
            </a:endParaRPr>
          </a:p>
          <a:p>
            <a:pPr lvl="1" marL="411480" marR="124460" indent="-226060">
              <a:lnSpc>
                <a:spcPct val="117400"/>
              </a:lnSpc>
              <a:buChar char="•"/>
              <a:tabLst>
                <a:tab pos="411480" algn="l"/>
                <a:tab pos="520065" algn="l"/>
              </a:tabLst>
            </a:pPr>
            <a:r>
              <a:rPr dirty="0" sz="3050">
                <a:solidFill>
                  <a:srgbClr val="856953"/>
                </a:solidFill>
                <a:latin typeface="Arial"/>
                <a:cs typeface="Arial"/>
              </a:rPr>
              <a:t>	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Run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Container:</a:t>
            </a:r>
            <a:r>
              <a:rPr dirty="0" sz="3050" spc="1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Test</a:t>
            </a:r>
            <a:r>
              <a:rPr dirty="0" sz="3050" spc="114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the app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its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container.</a:t>
            </a:r>
            <a:endParaRPr sz="3050">
              <a:latin typeface="FreeSans"/>
              <a:cs typeface="FreeSans"/>
            </a:endParaRPr>
          </a:p>
          <a:p>
            <a:pPr lvl="1" marL="547370" marR="256540" indent="-334010">
              <a:lnSpc>
                <a:spcPct val="117400"/>
              </a:lnSpc>
              <a:spcBef>
                <a:spcPts val="10"/>
              </a:spcBef>
              <a:buFont typeface="Arial"/>
              <a:buChar char="•"/>
              <a:tabLst>
                <a:tab pos="670560" algn="l"/>
              </a:tabLst>
            </a:pP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Environment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10">
                <a:solidFill>
                  <a:srgbClr val="856953"/>
                </a:solidFill>
                <a:latin typeface="FreeSans"/>
                <a:cs typeface="FreeSans"/>
              </a:rPr>
              <a:t>Consistency: </a:t>
            </a:r>
            <a:r>
              <a:rPr dirty="0" sz="3050" spc="-10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Ensure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app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behaves</a:t>
            </a:r>
            <a:r>
              <a:rPr dirty="0" sz="3050" spc="12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the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same</a:t>
            </a:r>
            <a:r>
              <a:rPr dirty="0" sz="3050" spc="1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as</a:t>
            </a:r>
            <a:r>
              <a:rPr dirty="0" sz="3050" spc="1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3050" spc="10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production.</a:t>
            </a:r>
            <a:endParaRPr sz="3050">
              <a:latin typeface="FreeSans"/>
              <a:cs typeface="FreeSans"/>
            </a:endParaRPr>
          </a:p>
          <a:p>
            <a:pPr marL="786765">
              <a:lnSpc>
                <a:spcPct val="100000"/>
              </a:lnSpc>
              <a:spcBef>
                <a:spcPts val="645"/>
              </a:spcBef>
            </a:pP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4.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Debugging</a:t>
            </a:r>
            <a:r>
              <a:rPr dirty="0" sz="3050" spc="13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10">
                <a:solidFill>
                  <a:srgbClr val="856953"/>
                </a:solidFill>
                <a:latin typeface="FreeSans"/>
                <a:cs typeface="FreeSans"/>
              </a:rPr>
              <a:t>Tools</a:t>
            </a:r>
            <a:endParaRPr sz="3050">
              <a:latin typeface="FreeSans"/>
              <a:cs typeface="FreeSans"/>
            </a:endParaRPr>
          </a:p>
          <a:p>
            <a:pPr marL="441959" marR="152400" indent="-334010">
              <a:lnSpc>
                <a:spcPts val="43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r>
              <a:rPr dirty="0" sz="3050" spc="12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Logs:</a:t>
            </a:r>
            <a:r>
              <a:rPr dirty="0" sz="3050" spc="13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Inspect</a:t>
            </a:r>
            <a:r>
              <a:rPr dirty="0" sz="3050" spc="1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40">
                <a:solidFill>
                  <a:srgbClr val="856953"/>
                </a:solidFill>
                <a:latin typeface="FreeSans"/>
                <a:cs typeface="FreeSans"/>
              </a:rPr>
              <a:t>build </a:t>
            </a:r>
            <a:r>
              <a:rPr dirty="0" sz="3050" spc="40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and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deployment</a:t>
            </a:r>
            <a:r>
              <a:rPr dirty="0" sz="3050" spc="13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logs</a:t>
            </a:r>
            <a:r>
              <a:rPr dirty="0" sz="305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for</a:t>
            </a:r>
            <a:endParaRPr sz="3050">
              <a:latin typeface="FreeSans"/>
              <a:cs typeface="FreeSans"/>
            </a:endParaRPr>
          </a:p>
          <a:p>
            <a:pPr marL="2242185">
              <a:lnSpc>
                <a:spcPct val="100000"/>
              </a:lnSpc>
              <a:spcBef>
                <a:spcPts val="400"/>
              </a:spcBef>
            </a:pPr>
            <a:r>
              <a:rPr dirty="0" sz="3050" spc="-10">
                <a:solidFill>
                  <a:srgbClr val="856953"/>
                </a:solidFill>
                <a:latin typeface="FreeSans"/>
                <a:cs typeface="FreeSans"/>
              </a:rPr>
              <a:t>issues.</a:t>
            </a:r>
            <a:endParaRPr sz="3050">
              <a:latin typeface="FreeSans"/>
              <a:cs typeface="FreeSans"/>
            </a:endParaRPr>
          </a:p>
          <a:p>
            <a:pPr lvl="1" marL="294640" marR="5080" indent="-29209">
              <a:lnSpc>
                <a:spcPct val="117400"/>
              </a:lnSpc>
              <a:buFont typeface="Arial"/>
              <a:buChar char="•"/>
              <a:tabLst>
                <a:tab pos="294640" algn="l"/>
                <a:tab pos="598805" algn="l"/>
              </a:tabLst>
            </a:pP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13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Logs:</a:t>
            </a:r>
            <a:r>
              <a:rPr dirty="0" sz="3050" spc="1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Use</a:t>
            </a:r>
            <a:r>
              <a:rPr dirty="0" sz="3050" spc="14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docker 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logs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20">
                <a:solidFill>
                  <a:srgbClr val="856953"/>
                </a:solidFill>
                <a:latin typeface="FreeSans"/>
                <a:cs typeface="FreeSans"/>
              </a:rPr>
              <a:t>[container-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id]</a:t>
            </a:r>
            <a:r>
              <a:rPr dirty="0" sz="3050" spc="1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10">
                <a:solidFill>
                  <a:srgbClr val="856953"/>
                </a:solidFill>
                <a:latin typeface="FreeSans"/>
                <a:cs typeface="FreeSans"/>
              </a:rPr>
              <a:t>to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identify</a:t>
            </a:r>
            <a:endParaRPr sz="3050">
              <a:latin typeface="FreeSans"/>
              <a:cs typeface="FreeSans"/>
            </a:endParaRPr>
          </a:p>
          <a:p>
            <a:pPr marL="2266315">
              <a:lnSpc>
                <a:spcPct val="100000"/>
              </a:lnSpc>
              <a:spcBef>
                <a:spcPts val="650"/>
              </a:spcBef>
            </a:pP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errors.</a:t>
            </a:r>
            <a:endParaRPr sz="3050">
              <a:latin typeface="FreeSans"/>
              <a:cs typeface="Free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7316" y="262793"/>
            <a:ext cx="3376295" cy="3302000"/>
          </a:xfrm>
          <a:custGeom>
            <a:avLst/>
            <a:gdLst/>
            <a:ahLst/>
            <a:cxnLst/>
            <a:rect l="l" t="t" r="r" b="b"/>
            <a:pathLst>
              <a:path w="3376295" h="3302000">
                <a:moveTo>
                  <a:pt x="332587" y="152399"/>
                </a:moveTo>
                <a:lnTo>
                  <a:pt x="170909" y="152399"/>
                </a:lnTo>
                <a:lnTo>
                  <a:pt x="147308" y="139699"/>
                </a:lnTo>
                <a:lnTo>
                  <a:pt x="299534" y="139699"/>
                </a:lnTo>
                <a:lnTo>
                  <a:pt x="349666" y="114299"/>
                </a:lnTo>
                <a:lnTo>
                  <a:pt x="385670" y="101599"/>
                </a:lnTo>
                <a:lnTo>
                  <a:pt x="419810" y="76199"/>
                </a:lnTo>
                <a:lnTo>
                  <a:pt x="452650" y="50799"/>
                </a:lnTo>
                <a:lnTo>
                  <a:pt x="484755" y="25399"/>
                </a:lnTo>
                <a:lnTo>
                  <a:pt x="492834" y="12699"/>
                </a:lnTo>
                <a:lnTo>
                  <a:pt x="518200" y="0"/>
                </a:lnTo>
                <a:lnTo>
                  <a:pt x="502841" y="25399"/>
                </a:lnTo>
                <a:lnTo>
                  <a:pt x="495482" y="38099"/>
                </a:lnTo>
                <a:lnTo>
                  <a:pt x="488292" y="50799"/>
                </a:lnTo>
                <a:lnTo>
                  <a:pt x="473784" y="76199"/>
                </a:lnTo>
                <a:lnTo>
                  <a:pt x="451613" y="76199"/>
                </a:lnTo>
                <a:lnTo>
                  <a:pt x="429583" y="88899"/>
                </a:lnTo>
                <a:lnTo>
                  <a:pt x="407023" y="114299"/>
                </a:lnTo>
                <a:lnTo>
                  <a:pt x="383750" y="126999"/>
                </a:lnTo>
                <a:lnTo>
                  <a:pt x="359582" y="139699"/>
                </a:lnTo>
                <a:lnTo>
                  <a:pt x="332587" y="152399"/>
                </a:lnTo>
                <a:close/>
              </a:path>
              <a:path w="3376295" h="3302000">
                <a:moveTo>
                  <a:pt x="56189" y="571499"/>
                </a:moveTo>
                <a:lnTo>
                  <a:pt x="62138" y="558799"/>
                </a:lnTo>
                <a:lnTo>
                  <a:pt x="68280" y="546099"/>
                </a:lnTo>
                <a:lnTo>
                  <a:pt x="80730" y="520699"/>
                </a:lnTo>
                <a:lnTo>
                  <a:pt x="95735" y="495299"/>
                </a:lnTo>
                <a:lnTo>
                  <a:pt x="109842" y="457199"/>
                </a:lnTo>
                <a:lnTo>
                  <a:pt x="122671" y="431799"/>
                </a:lnTo>
                <a:lnTo>
                  <a:pt x="133841" y="393699"/>
                </a:lnTo>
                <a:lnTo>
                  <a:pt x="144351" y="342899"/>
                </a:lnTo>
                <a:lnTo>
                  <a:pt x="145490" y="304799"/>
                </a:lnTo>
                <a:lnTo>
                  <a:pt x="136920" y="253999"/>
                </a:lnTo>
                <a:lnTo>
                  <a:pt x="118301" y="215899"/>
                </a:lnTo>
                <a:lnTo>
                  <a:pt x="98074" y="177799"/>
                </a:lnTo>
                <a:lnTo>
                  <a:pt x="75621" y="139699"/>
                </a:lnTo>
                <a:lnTo>
                  <a:pt x="26565" y="88899"/>
                </a:lnTo>
                <a:lnTo>
                  <a:pt x="19956" y="76199"/>
                </a:lnTo>
                <a:lnTo>
                  <a:pt x="0" y="50799"/>
                </a:lnTo>
                <a:lnTo>
                  <a:pt x="535" y="50799"/>
                </a:lnTo>
                <a:lnTo>
                  <a:pt x="28266" y="63499"/>
                </a:lnTo>
                <a:lnTo>
                  <a:pt x="42137" y="76199"/>
                </a:lnTo>
                <a:lnTo>
                  <a:pt x="56064" y="76199"/>
                </a:lnTo>
                <a:lnTo>
                  <a:pt x="115492" y="101599"/>
                </a:lnTo>
                <a:lnTo>
                  <a:pt x="145969" y="114299"/>
                </a:lnTo>
                <a:lnTo>
                  <a:pt x="81262" y="114299"/>
                </a:lnTo>
                <a:lnTo>
                  <a:pt x="96320" y="139699"/>
                </a:lnTo>
                <a:lnTo>
                  <a:pt x="110865" y="152399"/>
                </a:lnTo>
                <a:lnTo>
                  <a:pt x="124687" y="177799"/>
                </a:lnTo>
                <a:lnTo>
                  <a:pt x="137578" y="203199"/>
                </a:lnTo>
                <a:lnTo>
                  <a:pt x="157588" y="253999"/>
                </a:lnTo>
                <a:lnTo>
                  <a:pt x="167123" y="304799"/>
                </a:lnTo>
                <a:lnTo>
                  <a:pt x="166171" y="355599"/>
                </a:lnTo>
                <a:lnTo>
                  <a:pt x="154718" y="406399"/>
                </a:lnTo>
                <a:lnTo>
                  <a:pt x="147187" y="419099"/>
                </a:lnTo>
                <a:lnTo>
                  <a:pt x="138926" y="444499"/>
                </a:lnTo>
                <a:lnTo>
                  <a:pt x="130140" y="469899"/>
                </a:lnTo>
                <a:lnTo>
                  <a:pt x="121033" y="482599"/>
                </a:lnTo>
                <a:lnTo>
                  <a:pt x="168695" y="482599"/>
                </a:lnTo>
                <a:lnTo>
                  <a:pt x="153326" y="495299"/>
                </a:lnTo>
                <a:lnTo>
                  <a:pt x="123626" y="507999"/>
                </a:lnTo>
                <a:lnTo>
                  <a:pt x="94578" y="533399"/>
                </a:lnTo>
                <a:lnTo>
                  <a:pt x="84926" y="546099"/>
                </a:lnTo>
                <a:lnTo>
                  <a:pt x="75341" y="546099"/>
                </a:lnTo>
                <a:lnTo>
                  <a:pt x="56189" y="571499"/>
                </a:lnTo>
                <a:close/>
              </a:path>
              <a:path w="3376295" h="3302000">
                <a:moveTo>
                  <a:pt x="514790" y="444499"/>
                </a:moveTo>
                <a:lnTo>
                  <a:pt x="491464" y="444499"/>
                </a:lnTo>
                <a:lnTo>
                  <a:pt x="476330" y="431799"/>
                </a:lnTo>
                <a:lnTo>
                  <a:pt x="446628" y="380999"/>
                </a:lnTo>
                <a:lnTo>
                  <a:pt x="414474" y="304799"/>
                </a:lnTo>
                <a:lnTo>
                  <a:pt x="405595" y="266699"/>
                </a:lnTo>
                <a:lnTo>
                  <a:pt x="406274" y="215899"/>
                </a:lnTo>
                <a:lnTo>
                  <a:pt x="416522" y="165099"/>
                </a:lnTo>
                <a:lnTo>
                  <a:pt x="424223" y="139699"/>
                </a:lnTo>
                <a:lnTo>
                  <a:pt x="432820" y="114299"/>
                </a:lnTo>
                <a:lnTo>
                  <a:pt x="442041" y="101599"/>
                </a:lnTo>
                <a:lnTo>
                  <a:pt x="451613" y="76199"/>
                </a:lnTo>
                <a:lnTo>
                  <a:pt x="473784" y="76199"/>
                </a:lnTo>
                <a:lnTo>
                  <a:pt x="460215" y="114299"/>
                </a:lnTo>
                <a:lnTo>
                  <a:pt x="447983" y="139699"/>
                </a:lnTo>
                <a:lnTo>
                  <a:pt x="437491" y="177799"/>
                </a:lnTo>
                <a:lnTo>
                  <a:pt x="428102" y="215899"/>
                </a:lnTo>
                <a:lnTo>
                  <a:pt x="427234" y="266699"/>
                </a:lnTo>
                <a:lnTo>
                  <a:pt x="435204" y="304799"/>
                </a:lnTo>
                <a:lnTo>
                  <a:pt x="452327" y="342899"/>
                </a:lnTo>
                <a:lnTo>
                  <a:pt x="468274" y="380999"/>
                </a:lnTo>
                <a:lnTo>
                  <a:pt x="485901" y="406399"/>
                </a:lnTo>
                <a:lnTo>
                  <a:pt x="504843" y="431799"/>
                </a:lnTo>
                <a:lnTo>
                  <a:pt x="514790" y="444499"/>
                </a:lnTo>
                <a:close/>
              </a:path>
              <a:path w="3376295" h="3302000">
                <a:moveTo>
                  <a:pt x="195187" y="139699"/>
                </a:moveTo>
                <a:lnTo>
                  <a:pt x="124424" y="139699"/>
                </a:lnTo>
                <a:lnTo>
                  <a:pt x="102371" y="126999"/>
                </a:lnTo>
                <a:lnTo>
                  <a:pt x="81262" y="114299"/>
                </a:lnTo>
                <a:lnTo>
                  <a:pt x="145969" y="114299"/>
                </a:lnTo>
                <a:lnTo>
                  <a:pt x="177184" y="126999"/>
                </a:lnTo>
                <a:lnTo>
                  <a:pt x="195187" y="139699"/>
                </a:lnTo>
                <a:close/>
              </a:path>
              <a:path w="3376295" h="3302000">
                <a:moveTo>
                  <a:pt x="703684" y="507999"/>
                </a:moveTo>
                <a:lnTo>
                  <a:pt x="681223" y="507999"/>
                </a:lnTo>
                <a:lnTo>
                  <a:pt x="677282" y="482599"/>
                </a:lnTo>
                <a:lnTo>
                  <a:pt x="674294" y="469899"/>
                </a:lnTo>
                <a:lnTo>
                  <a:pt x="672399" y="457199"/>
                </a:lnTo>
                <a:lnTo>
                  <a:pt x="671736" y="431799"/>
                </a:lnTo>
                <a:lnTo>
                  <a:pt x="675229" y="380999"/>
                </a:lnTo>
                <a:lnTo>
                  <a:pt x="685439" y="342899"/>
                </a:lnTo>
                <a:lnTo>
                  <a:pt x="701961" y="292099"/>
                </a:lnTo>
                <a:lnTo>
                  <a:pt x="724391" y="241299"/>
                </a:lnTo>
                <a:lnTo>
                  <a:pt x="752326" y="203199"/>
                </a:lnTo>
                <a:lnTo>
                  <a:pt x="785361" y="177799"/>
                </a:lnTo>
                <a:lnTo>
                  <a:pt x="823093" y="152399"/>
                </a:lnTo>
                <a:lnTo>
                  <a:pt x="865116" y="139699"/>
                </a:lnTo>
                <a:lnTo>
                  <a:pt x="911028" y="126999"/>
                </a:lnTo>
                <a:lnTo>
                  <a:pt x="3376244" y="126999"/>
                </a:lnTo>
                <a:lnTo>
                  <a:pt x="3376244" y="152399"/>
                </a:lnTo>
                <a:lnTo>
                  <a:pt x="866213" y="152399"/>
                </a:lnTo>
                <a:lnTo>
                  <a:pt x="826385" y="177799"/>
                </a:lnTo>
                <a:lnTo>
                  <a:pt x="791620" y="203199"/>
                </a:lnTo>
                <a:lnTo>
                  <a:pt x="761995" y="228599"/>
                </a:lnTo>
                <a:lnTo>
                  <a:pt x="737585" y="266699"/>
                </a:lnTo>
                <a:lnTo>
                  <a:pt x="718467" y="304799"/>
                </a:lnTo>
                <a:lnTo>
                  <a:pt x="704717" y="355599"/>
                </a:lnTo>
                <a:lnTo>
                  <a:pt x="696411" y="393699"/>
                </a:lnTo>
                <a:lnTo>
                  <a:pt x="693625" y="431799"/>
                </a:lnTo>
                <a:lnTo>
                  <a:pt x="694321" y="457199"/>
                </a:lnTo>
                <a:lnTo>
                  <a:pt x="696318" y="469899"/>
                </a:lnTo>
                <a:lnTo>
                  <a:pt x="699484" y="482599"/>
                </a:lnTo>
                <a:lnTo>
                  <a:pt x="703684" y="507999"/>
                </a:lnTo>
                <a:close/>
              </a:path>
              <a:path w="3376295" h="3302000">
                <a:moveTo>
                  <a:pt x="276924" y="165099"/>
                </a:moveTo>
                <a:lnTo>
                  <a:pt x="210087" y="165099"/>
                </a:lnTo>
                <a:lnTo>
                  <a:pt x="190565" y="152399"/>
                </a:lnTo>
                <a:lnTo>
                  <a:pt x="305002" y="152399"/>
                </a:lnTo>
                <a:lnTo>
                  <a:pt x="276924" y="165099"/>
                </a:lnTo>
                <a:close/>
              </a:path>
              <a:path w="3376295" h="3302000">
                <a:moveTo>
                  <a:pt x="1072023" y="507999"/>
                </a:moveTo>
                <a:lnTo>
                  <a:pt x="1050077" y="507999"/>
                </a:lnTo>
                <a:lnTo>
                  <a:pt x="1054976" y="482599"/>
                </a:lnTo>
                <a:lnTo>
                  <a:pt x="1078566" y="431799"/>
                </a:lnTo>
                <a:lnTo>
                  <a:pt x="1129052" y="380999"/>
                </a:lnTo>
                <a:lnTo>
                  <a:pt x="1167571" y="355599"/>
                </a:lnTo>
                <a:lnTo>
                  <a:pt x="1216643" y="342899"/>
                </a:lnTo>
                <a:lnTo>
                  <a:pt x="1277544" y="330199"/>
                </a:lnTo>
                <a:lnTo>
                  <a:pt x="1351550" y="317499"/>
                </a:lnTo>
                <a:lnTo>
                  <a:pt x="3093518" y="317499"/>
                </a:lnTo>
                <a:lnTo>
                  <a:pt x="3093518" y="342899"/>
                </a:lnTo>
                <a:lnTo>
                  <a:pt x="1351550" y="342899"/>
                </a:lnTo>
                <a:lnTo>
                  <a:pt x="1275674" y="355599"/>
                </a:lnTo>
                <a:lnTo>
                  <a:pt x="1214798" y="368299"/>
                </a:lnTo>
                <a:lnTo>
                  <a:pt x="1167271" y="380999"/>
                </a:lnTo>
                <a:lnTo>
                  <a:pt x="1131439" y="406399"/>
                </a:lnTo>
                <a:lnTo>
                  <a:pt x="1088253" y="457199"/>
                </a:lnTo>
                <a:lnTo>
                  <a:pt x="1077595" y="482599"/>
                </a:lnTo>
                <a:lnTo>
                  <a:pt x="1072023" y="507999"/>
                </a:lnTo>
                <a:close/>
              </a:path>
              <a:path w="3376295" h="3302000">
                <a:moveTo>
                  <a:pt x="344714" y="406399"/>
                </a:moveTo>
                <a:lnTo>
                  <a:pt x="294134" y="406399"/>
                </a:lnTo>
                <a:lnTo>
                  <a:pt x="324571" y="393699"/>
                </a:lnTo>
                <a:lnTo>
                  <a:pt x="344714" y="406399"/>
                </a:lnTo>
                <a:close/>
              </a:path>
              <a:path w="3376295" h="3302000">
                <a:moveTo>
                  <a:pt x="168695" y="482599"/>
                </a:moveTo>
                <a:lnTo>
                  <a:pt x="121033" y="482599"/>
                </a:lnTo>
                <a:lnTo>
                  <a:pt x="140814" y="469899"/>
                </a:lnTo>
                <a:lnTo>
                  <a:pt x="161545" y="457199"/>
                </a:lnTo>
                <a:lnTo>
                  <a:pt x="183215" y="444499"/>
                </a:lnTo>
                <a:lnTo>
                  <a:pt x="205811" y="431799"/>
                </a:lnTo>
                <a:lnTo>
                  <a:pt x="264126" y="406399"/>
                </a:lnTo>
                <a:lnTo>
                  <a:pt x="385787" y="406399"/>
                </a:lnTo>
                <a:lnTo>
                  <a:pt x="406566" y="419099"/>
                </a:lnTo>
                <a:lnTo>
                  <a:pt x="297048" y="419099"/>
                </a:lnTo>
                <a:lnTo>
                  <a:pt x="269819" y="431799"/>
                </a:lnTo>
                <a:lnTo>
                  <a:pt x="242880" y="431799"/>
                </a:lnTo>
                <a:lnTo>
                  <a:pt x="216224" y="444499"/>
                </a:lnTo>
                <a:lnTo>
                  <a:pt x="184064" y="469899"/>
                </a:lnTo>
                <a:lnTo>
                  <a:pt x="168695" y="482599"/>
                </a:lnTo>
                <a:close/>
              </a:path>
              <a:path w="3376295" h="3302000">
                <a:moveTo>
                  <a:pt x="450415" y="431799"/>
                </a:moveTo>
                <a:lnTo>
                  <a:pt x="380913" y="431799"/>
                </a:lnTo>
                <a:lnTo>
                  <a:pt x="361991" y="419099"/>
                </a:lnTo>
                <a:lnTo>
                  <a:pt x="428795" y="419099"/>
                </a:lnTo>
                <a:lnTo>
                  <a:pt x="450415" y="431799"/>
                </a:lnTo>
                <a:close/>
              </a:path>
              <a:path w="3376295" h="3302000">
                <a:moveTo>
                  <a:pt x="569321" y="507999"/>
                </a:moveTo>
                <a:lnTo>
                  <a:pt x="563680" y="507999"/>
                </a:lnTo>
                <a:lnTo>
                  <a:pt x="543760" y="495299"/>
                </a:lnTo>
                <a:lnTo>
                  <a:pt x="533969" y="495299"/>
                </a:lnTo>
                <a:lnTo>
                  <a:pt x="524246" y="482599"/>
                </a:lnTo>
                <a:lnTo>
                  <a:pt x="463241" y="457199"/>
                </a:lnTo>
                <a:lnTo>
                  <a:pt x="399977" y="431799"/>
                </a:lnTo>
                <a:lnTo>
                  <a:pt x="471335" y="431799"/>
                </a:lnTo>
                <a:lnTo>
                  <a:pt x="491464" y="444499"/>
                </a:lnTo>
                <a:lnTo>
                  <a:pt x="514790" y="444499"/>
                </a:lnTo>
                <a:lnTo>
                  <a:pt x="524738" y="457199"/>
                </a:lnTo>
                <a:lnTo>
                  <a:pt x="535594" y="469899"/>
                </a:lnTo>
                <a:lnTo>
                  <a:pt x="546646" y="482599"/>
                </a:lnTo>
                <a:lnTo>
                  <a:pt x="569321" y="507999"/>
                </a:lnTo>
                <a:close/>
              </a:path>
              <a:path w="3376295" h="3302000">
                <a:moveTo>
                  <a:pt x="195347" y="3301999"/>
                </a:moveTo>
                <a:lnTo>
                  <a:pt x="173464" y="3301999"/>
                </a:lnTo>
                <a:lnTo>
                  <a:pt x="173464" y="876299"/>
                </a:lnTo>
                <a:lnTo>
                  <a:pt x="179084" y="825499"/>
                </a:lnTo>
                <a:lnTo>
                  <a:pt x="195020" y="787399"/>
                </a:lnTo>
                <a:lnTo>
                  <a:pt x="219886" y="749299"/>
                </a:lnTo>
                <a:lnTo>
                  <a:pt x="252296" y="711199"/>
                </a:lnTo>
                <a:lnTo>
                  <a:pt x="290863" y="685799"/>
                </a:lnTo>
                <a:lnTo>
                  <a:pt x="334203" y="660399"/>
                </a:lnTo>
                <a:lnTo>
                  <a:pt x="380929" y="647699"/>
                </a:lnTo>
                <a:lnTo>
                  <a:pt x="429654" y="634999"/>
                </a:lnTo>
                <a:lnTo>
                  <a:pt x="562732" y="634999"/>
                </a:lnTo>
                <a:lnTo>
                  <a:pt x="562732" y="507999"/>
                </a:lnTo>
                <a:lnTo>
                  <a:pt x="2913091" y="495299"/>
                </a:lnTo>
                <a:lnTo>
                  <a:pt x="2913206" y="520699"/>
                </a:lnTo>
                <a:lnTo>
                  <a:pt x="584638" y="533399"/>
                </a:lnTo>
                <a:lnTo>
                  <a:pt x="584638" y="647699"/>
                </a:lnTo>
                <a:lnTo>
                  <a:pt x="478994" y="647699"/>
                </a:lnTo>
                <a:lnTo>
                  <a:pt x="437948" y="660399"/>
                </a:lnTo>
                <a:lnTo>
                  <a:pt x="395240" y="660399"/>
                </a:lnTo>
                <a:lnTo>
                  <a:pt x="352605" y="673099"/>
                </a:lnTo>
                <a:lnTo>
                  <a:pt x="311774" y="698499"/>
                </a:lnTo>
                <a:lnTo>
                  <a:pt x="274482" y="723899"/>
                </a:lnTo>
                <a:lnTo>
                  <a:pt x="242459" y="749299"/>
                </a:lnTo>
                <a:lnTo>
                  <a:pt x="217441" y="787399"/>
                </a:lnTo>
                <a:lnTo>
                  <a:pt x="201159" y="825499"/>
                </a:lnTo>
                <a:lnTo>
                  <a:pt x="195347" y="876299"/>
                </a:lnTo>
                <a:lnTo>
                  <a:pt x="195347" y="3301999"/>
                </a:lnTo>
                <a:close/>
              </a:path>
              <a:path w="3376295" h="3302000">
                <a:moveTo>
                  <a:pt x="791593" y="723899"/>
                </a:moveTo>
                <a:lnTo>
                  <a:pt x="771922" y="723899"/>
                </a:lnTo>
                <a:lnTo>
                  <a:pt x="751241" y="685799"/>
                </a:lnTo>
                <a:lnTo>
                  <a:pt x="728159" y="634999"/>
                </a:lnTo>
                <a:lnTo>
                  <a:pt x="705698" y="584199"/>
                </a:lnTo>
                <a:lnTo>
                  <a:pt x="686881" y="533399"/>
                </a:lnTo>
                <a:lnTo>
                  <a:pt x="709685" y="533399"/>
                </a:lnTo>
                <a:lnTo>
                  <a:pt x="732639" y="596899"/>
                </a:lnTo>
                <a:lnTo>
                  <a:pt x="759492" y="660399"/>
                </a:lnTo>
                <a:lnTo>
                  <a:pt x="785143" y="711199"/>
                </a:lnTo>
                <a:lnTo>
                  <a:pt x="791593" y="723899"/>
                </a:lnTo>
                <a:close/>
              </a:path>
              <a:path w="3376295" h="3302000">
                <a:moveTo>
                  <a:pt x="395250" y="3098799"/>
                </a:moveTo>
                <a:lnTo>
                  <a:pt x="373367" y="3098799"/>
                </a:lnTo>
                <a:lnTo>
                  <a:pt x="373367" y="1358899"/>
                </a:lnTo>
                <a:lnTo>
                  <a:pt x="378501" y="1282699"/>
                </a:lnTo>
                <a:lnTo>
                  <a:pt x="392506" y="1219199"/>
                </a:lnTo>
                <a:lnTo>
                  <a:pt x="413283" y="1168399"/>
                </a:lnTo>
                <a:lnTo>
                  <a:pt x="438737" y="1130299"/>
                </a:lnTo>
                <a:lnTo>
                  <a:pt x="495282" y="1079499"/>
                </a:lnTo>
                <a:lnTo>
                  <a:pt x="522179" y="1066799"/>
                </a:lnTo>
                <a:lnTo>
                  <a:pt x="545364" y="1066799"/>
                </a:lnTo>
                <a:lnTo>
                  <a:pt x="562737" y="1054099"/>
                </a:lnTo>
                <a:lnTo>
                  <a:pt x="562737" y="660399"/>
                </a:lnTo>
                <a:lnTo>
                  <a:pt x="521989" y="660399"/>
                </a:lnTo>
                <a:lnTo>
                  <a:pt x="500794" y="647699"/>
                </a:lnTo>
                <a:lnTo>
                  <a:pt x="584638" y="647699"/>
                </a:lnTo>
                <a:lnTo>
                  <a:pt x="634692" y="660399"/>
                </a:lnTo>
                <a:lnTo>
                  <a:pt x="658426" y="673099"/>
                </a:lnTo>
                <a:lnTo>
                  <a:pt x="584638" y="673099"/>
                </a:lnTo>
                <a:lnTo>
                  <a:pt x="584638" y="1079499"/>
                </a:lnTo>
                <a:lnTo>
                  <a:pt x="562737" y="1079499"/>
                </a:lnTo>
                <a:lnTo>
                  <a:pt x="544309" y="1092199"/>
                </a:lnTo>
                <a:lnTo>
                  <a:pt x="520064" y="1092199"/>
                </a:lnTo>
                <a:lnTo>
                  <a:pt x="492552" y="1117599"/>
                </a:lnTo>
                <a:lnTo>
                  <a:pt x="464324" y="1142999"/>
                </a:lnTo>
                <a:lnTo>
                  <a:pt x="437929" y="1168399"/>
                </a:lnTo>
                <a:lnTo>
                  <a:pt x="415919" y="1219199"/>
                </a:lnTo>
                <a:lnTo>
                  <a:pt x="400842" y="1282699"/>
                </a:lnTo>
                <a:lnTo>
                  <a:pt x="395250" y="1358899"/>
                </a:lnTo>
                <a:lnTo>
                  <a:pt x="395250" y="3098799"/>
                </a:lnTo>
                <a:close/>
              </a:path>
              <a:path w="3376295" h="3302000">
                <a:moveTo>
                  <a:pt x="797012" y="774699"/>
                </a:moveTo>
                <a:lnTo>
                  <a:pt x="715886" y="723899"/>
                </a:lnTo>
                <a:lnTo>
                  <a:pt x="673911" y="698499"/>
                </a:lnTo>
                <a:lnTo>
                  <a:pt x="630328" y="685799"/>
                </a:lnTo>
                <a:lnTo>
                  <a:pt x="584638" y="673099"/>
                </a:lnTo>
                <a:lnTo>
                  <a:pt x="658426" y="673099"/>
                </a:lnTo>
                <a:lnTo>
                  <a:pt x="682159" y="685799"/>
                </a:lnTo>
                <a:lnTo>
                  <a:pt x="727686" y="698499"/>
                </a:lnTo>
                <a:lnTo>
                  <a:pt x="771922" y="723899"/>
                </a:lnTo>
                <a:lnTo>
                  <a:pt x="791593" y="723899"/>
                </a:lnTo>
                <a:lnTo>
                  <a:pt x="804493" y="749299"/>
                </a:lnTo>
                <a:lnTo>
                  <a:pt x="812442" y="761999"/>
                </a:lnTo>
                <a:lnTo>
                  <a:pt x="797012" y="774699"/>
                </a:lnTo>
                <a:close/>
              </a:path>
              <a:path w="3376295" h="3302000">
                <a:moveTo>
                  <a:pt x="584638" y="2768599"/>
                </a:moveTo>
                <a:lnTo>
                  <a:pt x="562737" y="2768599"/>
                </a:lnTo>
                <a:lnTo>
                  <a:pt x="562737" y="1079499"/>
                </a:lnTo>
                <a:lnTo>
                  <a:pt x="584638" y="1079499"/>
                </a:lnTo>
                <a:lnTo>
                  <a:pt x="584638" y="2768599"/>
                </a:lnTo>
                <a:close/>
              </a:path>
            </a:pathLst>
          </a:custGeom>
          <a:solidFill>
            <a:srgbClr val="A29B7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00555" y="262793"/>
            <a:ext cx="16560165" cy="9015730"/>
            <a:chOff x="1400555" y="262793"/>
            <a:chExt cx="16560165" cy="9015730"/>
          </a:xfrm>
        </p:grpSpPr>
        <p:sp>
          <p:nvSpPr>
            <p:cNvPr id="5" name="object 5" descr=""/>
            <p:cNvSpPr/>
            <p:nvPr/>
          </p:nvSpPr>
          <p:spPr>
            <a:xfrm>
              <a:off x="14584438" y="262793"/>
              <a:ext cx="3376295" cy="3302000"/>
            </a:xfrm>
            <a:custGeom>
              <a:avLst/>
              <a:gdLst/>
              <a:ahLst/>
              <a:cxnLst/>
              <a:rect l="l" t="t" r="r" b="b"/>
              <a:pathLst>
                <a:path w="3376294" h="3302000">
                  <a:moveTo>
                    <a:pt x="3043657" y="152399"/>
                  </a:moveTo>
                  <a:lnTo>
                    <a:pt x="3205335" y="152399"/>
                  </a:lnTo>
                  <a:lnTo>
                    <a:pt x="3228936" y="139699"/>
                  </a:lnTo>
                  <a:lnTo>
                    <a:pt x="3076710" y="139699"/>
                  </a:lnTo>
                  <a:lnTo>
                    <a:pt x="3026578" y="114299"/>
                  </a:lnTo>
                  <a:lnTo>
                    <a:pt x="2990574" y="101599"/>
                  </a:lnTo>
                  <a:lnTo>
                    <a:pt x="2956434" y="76199"/>
                  </a:lnTo>
                  <a:lnTo>
                    <a:pt x="2923594" y="50799"/>
                  </a:lnTo>
                  <a:lnTo>
                    <a:pt x="2891489" y="25399"/>
                  </a:lnTo>
                  <a:lnTo>
                    <a:pt x="2883410" y="12699"/>
                  </a:lnTo>
                  <a:lnTo>
                    <a:pt x="2858044" y="0"/>
                  </a:lnTo>
                  <a:lnTo>
                    <a:pt x="2873403" y="25399"/>
                  </a:lnTo>
                  <a:lnTo>
                    <a:pt x="2880762" y="38099"/>
                  </a:lnTo>
                  <a:lnTo>
                    <a:pt x="2887952" y="50799"/>
                  </a:lnTo>
                  <a:lnTo>
                    <a:pt x="2902460" y="76199"/>
                  </a:lnTo>
                  <a:lnTo>
                    <a:pt x="2924631" y="76199"/>
                  </a:lnTo>
                  <a:lnTo>
                    <a:pt x="2946661" y="88899"/>
                  </a:lnTo>
                  <a:lnTo>
                    <a:pt x="2969221" y="114299"/>
                  </a:lnTo>
                  <a:lnTo>
                    <a:pt x="2992494" y="126999"/>
                  </a:lnTo>
                  <a:lnTo>
                    <a:pt x="3016662" y="139699"/>
                  </a:lnTo>
                  <a:lnTo>
                    <a:pt x="3043657" y="152399"/>
                  </a:lnTo>
                  <a:close/>
                </a:path>
                <a:path w="3376294" h="3302000">
                  <a:moveTo>
                    <a:pt x="3320054" y="571499"/>
                  </a:moveTo>
                  <a:lnTo>
                    <a:pt x="3314106" y="558799"/>
                  </a:lnTo>
                  <a:lnTo>
                    <a:pt x="3307964" y="546099"/>
                  </a:lnTo>
                  <a:lnTo>
                    <a:pt x="3295514" y="520699"/>
                  </a:lnTo>
                  <a:lnTo>
                    <a:pt x="3280508" y="495299"/>
                  </a:lnTo>
                  <a:lnTo>
                    <a:pt x="3266402" y="457199"/>
                  </a:lnTo>
                  <a:lnTo>
                    <a:pt x="3253573" y="431799"/>
                  </a:lnTo>
                  <a:lnTo>
                    <a:pt x="3242403" y="393699"/>
                  </a:lnTo>
                  <a:lnTo>
                    <a:pt x="3231893" y="342899"/>
                  </a:lnTo>
                  <a:lnTo>
                    <a:pt x="3230754" y="304799"/>
                  </a:lnTo>
                  <a:lnTo>
                    <a:pt x="3239324" y="253999"/>
                  </a:lnTo>
                  <a:lnTo>
                    <a:pt x="3257943" y="215899"/>
                  </a:lnTo>
                  <a:lnTo>
                    <a:pt x="3278169" y="177799"/>
                  </a:lnTo>
                  <a:lnTo>
                    <a:pt x="3300623" y="139699"/>
                  </a:lnTo>
                  <a:lnTo>
                    <a:pt x="3349679" y="88899"/>
                  </a:lnTo>
                  <a:lnTo>
                    <a:pt x="3356288" y="76199"/>
                  </a:lnTo>
                  <a:lnTo>
                    <a:pt x="3376244" y="50799"/>
                  </a:lnTo>
                  <a:lnTo>
                    <a:pt x="3375709" y="50799"/>
                  </a:lnTo>
                  <a:lnTo>
                    <a:pt x="3347978" y="63499"/>
                  </a:lnTo>
                  <a:lnTo>
                    <a:pt x="3334107" y="76199"/>
                  </a:lnTo>
                  <a:lnTo>
                    <a:pt x="3320180" y="76199"/>
                  </a:lnTo>
                  <a:lnTo>
                    <a:pt x="3260752" y="101599"/>
                  </a:lnTo>
                  <a:lnTo>
                    <a:pt x="3230275" y="114299"/>
                  </a:lnTo>
                  <a:lnTo>
                    <a:pt x="3294982" y="114299"/>
                  </a:lnTo>
                  <a:lnTo>
                    <a:pt x="3279924" y="139699"/>
                  </a:lnTo>
                  <a:lnTo>
                    <a:pt x="3265379" y="152399"/>
                  </a:lnTo>
                  <a:lnTo>
                    <a:pt x="3251557" y="177799"/>
                  </a:lnTo>
                  <a:lnTo>
                    <a:pt x="3238666" y="203199"/>
                  </a:lnTo>
                  <a:lnTo>
                    <a:pt x="3218656" y="253999"/>
                  </a:lnTo>
                  <a:lnTo>
                    <a:pt x="3209120" y="304799"/>
                  </a:lnTo>
                  <a:lnTo>
                    <a:pt x="3210073" y="355599"/>
                  </a:lnTo>
                  <a:lnTo>
                    <a:pt x="3221526" y="406399"/>
                  </a:lnTo>
                  <a:lnTo>
                    <a:pt x="3229057" y="419099"/>
                  </a:lnTo>
                  <a:lnTo>
                    <a:pt x="3237318" y="444499"/>
                  </a:lnTo>
                  <a:lnTo>
                    <a:pt x="3246104" y="469899"/>
                  </a:lnTo>
                  <a:lnTo>
                    <a:pt x="3255211" y="482599"/>
                  </a:lnTo>
                  <a:lnTo>
                    <a:pt x="3207549" y="482599"/>
                  </a:lnTo>
                  <a:lnTo>
                    <a:pt x="3222917" y="495299"/>
                  </a:lnTo>
                  <a:lnTo>
                    <a:pt x="3252617" y="507999"/>
                  </a:lnTo>
                  <a:lnTo>
                    <a:pt x="3281666" y="533399"/>
                  </a:lnTo>
                  <a:lnTo>
                    <a:pt x="3291318" y="546099"/>
                  </a:lnTo>
                  <a:lnTo>
                    <a:pt x="3300903" y="546099"/>
                  </a:lnTo>
                  <a:lnTo>
                    <a:pt x="3320054" y="571499"/>
                  </a:lnTo>
                  <a:close/>
                </a:path>
                <a:path w="3376294" h="3302000">
                  <a:moveTo>
                    <a:pt x="2861453" y="444499"/>
                  </a:moveTo>
                  <a:lnTo>
                    <a:pt x="2884780" y="444499"/>
                  </a:lnTo>
                  <a:lnTo>
                    <a:pt x="2899914" y="431799"/>
                  </a:lnTo>
                  <a:lnTo>
                    <a:pt x="2929616" y="380999"/>
                  </a:lnTo>
                  <a:lnTo>
                    <a:pt x="2961770" y="304799"/>
                  </a:lnTo>
                  <a:lnTo>
                    <a:pt x="2970649" y="266699"/>
                  </a:lnTo>
                  <a:lnTo>
                    <a:pt x="2969970" y="215899"/>
                  </a:lnTo>
                  <a:lnTo>
                    <a:pt x="2959722" y="165099"/>
                  </a:lnTo>
                  <a:lnTo>
                    <a:pt x="2952021" y="139699"/>
                  </a:lnTo>
                  <a:lnTo>
                    <a:pt x="2943424" y="114299"/>
                  </a:lnTo>
                  <a:lnTo>
                    <a:pt x="2934203" y="101599"/>
                  </a:lnTo>
                  <a:lnTo>
                    <a:pt x="2924631" y="76199"/>
                  </a:lnTo>
                  <a:lnTo>
                    <a:pt x="2902460" y="76199"/>
                  </a:lnTo>
                  <a:lnTo>
                    <a:pt x="2916029" y="114299"/>
                  </a:lnTo>
                  <a:lnTo>
                    <a:pt x="2928261" y="139699"/>
                  </a:lnTo>
                  <a:lnTo>
                    <a:pt x="2938753" y="177799"/>
                  </a:lnTo>
                  <a:lnTo>
                    <a:pt x="2948142" y="215899"/>
                  </a:lnTo>
                  <a:lnTo>
                    <a:pt x="2949010" y="266699"/>
                  </a:lnTo>
                  <a:lnTo>
                    <a:pt x="2941040" y="304799"/>
                  </a:lnTo>
                  <a:lnTo>
                    <a:pt x="2923917" y="342899"/>
                  </a:lnTo>
                  <a:lnTo>
                    <a:pt x="2907970" y="380999"/>
                  </a:lnTo>
                  <a:lnTo>
                    <a:pt x="2890343" y="406399"/>
                  </a:lnTo>
                  <a:lnTo>
                    <a:pt x="2871400" y="431799"/>
                  </a:lnTo>
                  <a:lnTo>
                    <a:pt x="2861453" y="444499"/>
                  </a:lnTo>
                  <a:close/>
                </a:path>
                <a:path w="3376294" h="3302000">
                  <a:moveTo>
                    <a:pt x="3181057" y="139699"/>
                  </a:moveTo>
                  <a:lnTo>
                    <a:pt x="3251820" y="139699"/>
                  </a:lnTo>
                  <a:lnTo>
                    <a:pt x="3273873" y="126999"/>
                  </a:lnTo>
                  <a:lnTo>
                    <a:pt x="3294982" y="114299"/>
                  </a:lnTo>
                  <a:lnTo>
                    <a:pt x="3230275" y="114299"/>
                  </a:lnTo>
                  <a:lnTo>
                    <a:pt x="3199060" y="126999"/>
                  </a:lnTo>
                  <a:lnTo>
                    <a:pt x="3181057" y="139699"/>
                  </a:lnTo>
                  <a:close/>
                </a:path>
                <a:path w="3376294" h="3302000">
                  <a:moveTo>
                    <a:pt x="2672560" y="507999"/>
                  </a:moveTo>
                  <a:lnTo>
                    <a:pt x="2695020" y="507999"/>
                  </a:lnTo>
                  <a:lnTo>
                    <a:pt x="2698962" y="482599"/>
                  </a:lnTo>
                  <a:lnTo>
                    <a:pt x="2701950" y="469899"/>
                  </a:lnTo>
                  <a:lnTo>
                    <a:pt x="2703845" y="457199"/>
                  </a:lnTo>
                  <a:lnTo>
                    <a:pt x="2704508" y="431799"/>
                  </a:lnTo>
                  <a:lnTo>
                    <a:pt x="2701015" y="380999"/>
                  </a:lnTo>
                  <a:lnTo>
                    <a:pt x="2690805" y="342899"/>
                  </a:lnTo>
                  <a:lnTo>
                    <a:pt x="2674283" y="292099"/>
                  </a:lnTo>
                  <a:lnTo>
                    <a:pt x="2651853" y="241299"/>
                  </a:lnTo>
                  <a:lnTo>
                    <a:pt x="2623918" y="203199"/>
                  </a:lnTo>
                  <a:lnTo>
                    <a:pt x="2590883" y="177799"/>
                  </a:lnTo>
                  <a:lnTo>
                    <a:pt x="2553151" y="152399"/>
                  </a:lnTo>
                  <a:lnTo>
                    <a:pt x="2511128" y="139699"/>
                  </a:lnTo>
                  <a:lnTo>
                    <a:pt x="2465216" y="126999"/>
                  </a:lnTo>
                  <a:lnTo>
                    <a:pt x="0" y="126999"/>
                  </a:lnTo>
                  <a:lnTo>
                    <a:pt x="0" y="152399"/>
                  </a:lnTo>
                  <a:lnTo>
                    <a:pt x="2510031" y="152399"/>
                  </a:lnTo>
                  <a:lnTo>
                    <a:pt x="2549859" y="177799"/>
                  </a:lnTo>
                  <a:lnTo>
                    <a:pt x="2584624" y="203199"/>
                  </a:lnTo>
                  <a:lnTo>
                    <a:pt x="2614249" y="228599"/>
                  </a:lnTo>
                  <a:lnTo>
                    <a:pt x="2638659" y="266699"/>
                  </a:lnTo>
                  <a:lnTo>
                    <a:pt x="2657777" y="304799"/>
                  </a:lnTo>
                  <a:lnTo>
                    <a:pt x="2671527" y="355599"/>
                  </a:lnTo>
                  <a:lnTo>
                    <a:pt x="2679833" y="393699"/>
                  </a:lnTo>
                  <a:lnTo>
                    <a:pt x="2682619" y="431799"/>
                  </a:lnTo>
                  <a:lnTo>
                    <a:pt x="2681923" y="457199"/>
                  </a:lnTo>
                  <a:lnTo>
                    <a:pt x="2679925" y="469899"/>
                  </a:lnTo>
                  <a:lnTo>
                    <a:pt x="2676760" y="482599"/>
                  </a:lnTo>
                  <a:lnTo>
                    <a:pt x="2672560" y="507999"/>
                  </a:lnTo>
                  <a:close/>
                </a:path>
                <a:path w="3376294" h="3302000">
                  <a:moveTo>
                    <a:pt x="3099320" y="165099"/>
                  </a:moveTo>
                  <a:lnTo>
                    <a:pt x="3166157" y="165099"/>
                  </a:lnTo>
                  <a:lnTo>
                    <a:pt x="3185679" y="152399"/>
                  </a:lnTo>
                  <a:lnTo>
                    <a:pt x="3071242" y="152399"/>
                  </a:lnTo>
                  <a:lnTo>
                    <a:pt x="3099320" y="165099"/>
                  </a:lnTo>
                  <a:close/>
                </a:path>
                <a:path w="3376294" h="3302000">
                  <a:moveTo>
                    <a:pt x="2304221" y="507999"/>
                  </a:moveTo>
                  <a:lnTo>
                    <a:pt x="2326167" y="507999"/>
                  </a:lnTo>
                  <a:lnTo>
                    <a:pt x="2321268" y="482599"/>
                  </a:lnTo>
                  <a:lnTo>
                    <a:pt x="2297678" y="431799"/>
                  </a:lnTo>
                  <a:lnTo>
                    <a:pt x="2247192" y="380999"/>
                  </a:lnTo>
                  <a:lnTo>
                    <a:pt x="2208672" y="355599"/>
                  </a:lnTo>
                  <a:lnTo>
                    <a:pt x="2159600" y="342899"/>
                  </a:lnTo>
                  <a:lnTo>
                    <a:pt x="2098700" y="330199"/>
                  </a:lnTo>
                  <a:lnTo>
                    <a:pt x="2024694" y="317499"/>
                  </a:lnTo>
                  <a:lnTo>
                    <a:pt x="282726" y="317499"/>
                  </a:lnTo>
                  <a:lnTo>
                    <a:pt x="282726" y="342899"/>
                  </a:lnTo>
                  <a:lnTo>
                    <a:pt x="2024694" y="342899"/>
                  </a:lnTo>
                  <a:lnTo>
                    <a:pt x="2100570" y="355599"/>
                  </a:lnTo>
                  <a:lnTo>
                    <a:pt x="2161445" y="368299"/>
                  </a:lnTo>
                  <a:lnTo>
                    <a:pt x="2208973" y="380999"/>
                  </a:lnTo>
                  <a:lnTo>
                    <a:pt x="2244805" y="406399"/>
                  </a:lnTo>
                  <a:lnTo>
                    <a:pt x="2287991" y="457199"/>
                  </a:lnTo>
                  <a:lnTo>
                    <a:pt x="2298649" y="482599"/>
                  </a:lnTo>
                  <a:lnTo>
                    <a:pt x="2304221" y="507999"/>
                  </a:lnTo>
                  <a:close/>
                </a:path>
                <a:path w="3376294" h="3302000">
                  <a:moveTo>
                    <a:pt x="3031530" y="406399"/>
                  </a:moveTo>
                  <a:lnTo>
                    <a:pt x="3082110" y="406399"/>
                  </a:lnTo>
                  <a:lnTo>
                    <a:pt x="3051672" y="393699"/>
                  </a:lnTo>
                  <a:lnTo>
                    <a:pt x="3031530" y="406399"/>
                  </a:lnTo>
                  <a:close/>
                </a:path>
                <a:path w="3376294" h="3302000">
                  <a:moveTo>
                    <a:pt x="3207549" y="482599"/>
                  </a:moveTo>
                  <a:lnTo>
                    <a:pt x="3255211" y="482599"/>
                  </a:lnTo>
                  <a:lnTo>
                    <a:pt x="3235430" y="469899"/>
                  </a:lnTo>
                  <a:lnTo>
                    <a:pt x="3214699" y="457199"/>
                  </a:lnTo>
                  <a:lnTo>
                    <a:pt x="3193029" y="444499"/>
                  </a:lnTo>
                  <a:lnTo>
                    <a:pt x="3170433" y="431799"/>
                  </a:lnTo>
                  <a:lnTo>
                    <a:pt x="3112118" y="406399"/>
                  </a:lnTo>
                  <a:lnTo>
                    <a:pt x="2990457" y="406399"/>
                  </a:lnTo>
                  <a:lnTo>
                    <a:pt x="2969678" y="419099"/>
                  </a:lnTo>
                  <a:lnTo>
                    <a:pt x="3079196" y="419099"/>
                  </a:lnTo>
                  <a:lnTo>
                    <a:pt x="3106425" y="431799"/>
                  </a:lnTo>
                  <a:lnTo>
                    <a:pt x="3133364" y="431799"/>
                  </a:lnTo>
                  <a:lnTo>
                    <a:pt x="3160020" y="444499"/>
                  </a:lnTo>
                  <a:lnTo>
                    <a:pt x="3192180" y="469899"/>
                  </a:lnTo>
                  <a:lnTo>
                    <a:pt x="3207549" y="482599"/>
                  </a:lnTo>
                  <a:close/>
                </a:path>
                <a:path w="3376294" h="3302000">
                  <a:moveTo>
                    <a:pt x="2925829" y="431799"/>
                  </a:moveTo>
                  <a:lnTo>
                    <a:pt x="2995331" y="431799"/>
                  </a:lnTo>
                  <a:lnTo>
                    <a:pt x="3014253" y="419099"/>
                  </a:lnTo>
                  <a:lnTo>
                    <a:pt x="2947449" y="419099"/>
                  </a:lnTo>
                  <a:lnTo>
                    <a:pt x="2925829" y="431799"/>
                  </a:lnTo>
                  <a:close/>
                </a:path>
                <a:path w="3376294" h="3302000">
                  <a:moveTo>
                    <a:pt x="2806922" y="507999"/>
                  </a:moveTo>
                  <a:lnTo>
                    <a:pt x="2812563" y="507999"/>
                  </a:lnTo>
                  <a:lnTo>
                    <a:pt x="2832484" y="495299"/>
                  </a:lnTo>
                  <a:lnTo>
                    <a:pt x="2842275" y="495299"/>
                  </a:lnTo>
                  <a:lnTo>
                    <a:pt x="2851998" y="482599"/>
                  </a:lnTo>
                  <a:lnTo>
                    <a:pt x="2913003" y="457199"/>
                  </a:lnTo>
                  <a:lnTo>
                    <a:pt x="2976267" y="431799"/>
                  </a:lnTo>
                  <a:lnTo>
                    <a:pt x="2904909" y="431799"/>
                  </a:lnTo>
                  <a:lnTo>
                    <a:pt x="2884780" y="444499"/>
                  </a:lnTo>
                  <a:lnTo>
                    <a:pt x="2861453" y="444499"/>
                  </a:lnTo>
                  <a:lnTo>
                    <a:pt x="2851506" y="457199"/>
                  </a:lnTo>
                  <a:lnTo>
                    <a:pt x="2840649" y="469899"/>
                  </a:lnTo>
                  <a:lnTo>
                    <a:pt x="2829598" y="482599"/>
                  </a:lnTo>
                  <a:lnTo>
                    <a:pt x="2806922" y="507999"/>
                  </a:lnTo>
                  <a:close/>
                </a:path>
                <a:path w="3376294" h="3302000">
                  <a:moveTo>
                    <a:pt x="3180896" y="3301999"/>
                  </a:moveTo>
                  <a:lnTo>
                    <a:pt x="3202779" y="3301999"/>
                  </a:lnTo>
                  <a:lnTo>
                    <a:pt x="3202780" y="876299"/>
                  </a:lnTo>
                  <a:lnTo>
                    <a:pt x="3197160" y="825499"/>
                  </a:lnTo>
                  <a:lnTo>
                    <a:pt x="3181224" y="787399"/>
                  </a:lnTo>
                  <a:lnTo>
                    <a:pt x="3156358" y="749299"/>
                  </a:lnTo>
                  <a:lnTo>
                    <a:pt x="3123948" y="711199"/>
                  </a:lnTo>
                  <a:lnTo>
                    <a:pt x="3085380" y="685799"/>
                  </a:lnTo>
                  <a:lnTo>
                    <a:pt x="3042040" y="660399"/>
                  </a:lnTo>
                  <a:lnTo>
                    <a:pt x="2995315" y="647699"/>
                  </a:lnTo>
                  <a:lnTo>
                    <a:pt x="2946589" y="634999"/>
                  </a:lnTo>
                  <a:lnTo>
                    <a:pt x="2813512" y="634999"/>
                  </a:lnTo>
                  <a:lnTo>
                    <a:pt x="2813512" y="507999"/>
                  </a:lnTo>
                  <a:lnTo>
                    <a:pt x="463153" y="495299"/>
                  </a:lnTo>
                  <a:lnTo>
                    <a:pt x="463038" y="520699"/>
                  </a:lnTo>
                  <a:lnTo>
                    <a:pt x="2791606" y="533399"/>
                  </a:lnTo>
                  <a:lnTo>
                    <a:pt x="2791606" y="647699"/>
                  </a:lnTo>
                  <a:lnTo>
                    <a:pt x="2897250" y="647699"/>
                  </a:lnTo>
                  <a:lnTo>
                    <a:pt x="2938296" y="660399"/>
                  </a:lnTo>
                  <a:lnTo>
                    <a:pt x="2981003" y="660399"/>
                  </a:lnTo>
                  <a:lnTo>
                    <a:pt x="3023639" y="673099"/>
                  </a:lnTo>
                  <a:lnTo>
                    <a:pt x="3064469" y="698499"/>
                  </a:lnTo>
                  <a:lnTo>
                    <a:pt x="3101762" y="723899"/>
                  </a:lnTo>
                  <a:lnTo>
                    <a:pt x="3133784" y="749299"/>
                  </a:lnTo>
                  <a:lnTo>
                    <a:pt x="3158803" y="787399"/>
                  </a:lnTo>
                  <a:lnTo>
                    <a:pt x="3175084" y="825499"/>
                  </a:lnTo>
                  <a:lnTo>
                    <a:pt x="3180897" y="876299"/>
                  </a:lnTo>
                  <a:lnTo>
                    <a:pt x="3180896" y="3301999"/>
                  </a:lnTo>
                  <a:close/>
                </a:path>
                <a:path w="3376294" h="3302000">
                  <a:moveTo>
                    <a:pt x="2584650" y="723899"/>
                  </a:moveTo>
                  <a:lnTo>
                    <a:pt x="2604321" y="723899"/>
                  </a:lnTo>
                  <a:lnTo>
                    <a:pt x="2625003" y="685799"/>
                  </a:lnTo>
                  <a:lnTo>
                    <a:pt x="2648085" y="634999"/>
                  </a:lnTo>
                  <a:lnTo>
                    <a:pt x="2670545" y="584199"/>
                  </a:lnTo>
                  <a:lnTo>
                    <a:pt x="2689363" y="533399"/>
                  </a:lnTo>
                  <a:lnTo>
                    <a:pt x="2666559" y="533399"/>
                  </a:lnTo>
                  <a:lnTo>
                    <a:pt x="2643605" y="596899"/>
                  </a:lnTo>
                  <a:lnTo>
                    <a:pt x="2616752" y="660399"/>
                  </a:lnTo>
                  <a:lnTo>
                    <a:pt x="2591100" y="711199"/>
                  </a:lnTo>
                  <a:lnTo>
                    <a:pt x="2584650" y="723899"/>
                  </a:lnTo>
                  <a:close/>
                </a:path>
                <a:path w="3376294" h="3302000">
                  <a:moveTo>
                    <a:pt x="2980992" y="3098799"/>
                  </a:moveTo>
                  <a:lnTo>
                    <a:pt x="3002876" y="3098799"/>
                  </a:lnTo>
                  <a:lnTo>
                    <a:pt x="3002876" y="1358899"/>
                  </a:lnTo>
                  <a:lnTo>
                    <a:pt x="2997742" y="1282699"/>
                  </a:lnTo>
                  <a:lnTo>
                    <a:pt x="2983738" y="1219199"/>
                  </a:lnTo>
                  <a:lnTo>
                    <a:pt x="2962960" y="1168399"/>
                  </a:lnTo>
                  <a:lnTo>
                    <a:pt x="2937507" y="1130299"/>
                  </a:lnTo>
                  <a:lnTo>
                    <a:pt x="2880962" y="1079499"/>
                  </a:lnTo>
                  <a:lnTo>
                    <a:pt x="2854064" y="1066799"/>
                  </a:lnTo>
                  <a:lnTo>
                    <a:pt x="2830880" y="1066799"/>
                  </a:lnTo>
                  <a:lnTo>
                    <a:pt x="2813506" y="1054099"/>
                  </a:lnTo>
                  <a:lnTo>
                    <a:pt x="2813506" y="660399"/>
                  </a:lnTo>
                  <a:lnTo>
                    <a:pt x="2854255" y="660399"/>
                  </a:lnTo>
                  <a:lnTo>
                    <a:pt x="2875450" y="647699"/>
                  </a:lnTo>
                  <a:lnTo>
                    <a:pt x="2791606" y="647699"/>
                  </a:lnTo>
                  <a:lnTo>
                    <a:pt x="2741551" y="660399"/>
                  </a:lnTo>
                  <a:lnTo>
                    <a:pt x="2717818" y="673099"/>
                  </a:lnTo>
                  <a:lnTo>
                    <a:pt x="2791606" y="673099"/>
                  </a:lnTo>
                  <a:lnTo>
                    <a:pt x="2791606" y="1079499"/>
                  </a:lnTo>
                  <a:lnTo>
                    <a:pt x="2813506" y="1079499"/>
                  </a:lnTo>
                  <a:lnTo>
                    <a:pt x="2831935" y="1092199"/>
                  </a:lnTo>
                  <a:lnTo>
                    <a:pt x="2856180" y="1092199"/>
                  </a:lnTo>
                  <a:lnTo>
                    <a:pt x="2883691" y="1117599"/>
                  </a:lnTo>
                  <a:lnTo>
                    <a:pt x="2911920" y="1142999"/>
                  </a:lnTo>
                  <a:lnTo>
                    <a:pt x="2938314" y="1168399"/>
                  </a:lnTo>
                  <a:lnTo>
                    <a:pt x="2960325" y="1219199"/>
                  </a:lnTo>
                  <a:lnTo>
                    <a:pt x="2975401" y="1282699"/>
                  </a:lnTo>
                  <a:lnTo>
                    <a:pt x="2980993" y="1358899"/>
                  </a:lnTo>
                  <a:lnTo>
                    <a:pt x="2980992" y="3098799"/>
                  </a:lnTo>
                  <a:close/>
                </a:path>
                <a:path w="3376294" h="3302000">
                  <a:moveTo>
                    <a:pt x="2579232" y="774699"/>
                  </a:moveTo>
                  <a:lnTo>
                    <a:pt x="2660358" y="723899"/>
                  </a:lnTo>
                  <a:lnTo>
                    <a:pt x="2702333" y="698499"/>
                  </a:lnTo>
                  <a:lnTo>
                    <a:pt x="2745916" y="685799"/>
                  </a:lnTo>
                  <a:lnTo>
                    <a:pt x="2791606" y="673099"/>
                  </a:lnTo>
                  <a:lnTo>
                    <a:pt x="2717818" y="673099"/>
                  </a:lnTo>
                  <a:lnTo>
                    <a:pt x="2694085" y="685799"/>
                  </a:lnTo>
                  <a:lnTo>
                    <a:pt x="2648557" y="698499"/>
                  </a:lnTo>
                  <a:lnTo>
                    <a:pt x="2604321" y="723899"/>
                  </a:lnTo>
                  <a:lnTo>
                    <a:pt x="2584650" y="723899"/>
                  </a:lnTo>
                  <a:lnTo>
                    <a:pt x="2571750" y="749299"/>
                  </a:lnTo>
                  <a:lnTo>
                    <a:pt x="2563801" y="761999"/>
                  </a:lnTo>
                  <a:lnTo>
                    <a:pt x="2579232" y="774699"/>
                  </a:lnTo>
                  <a:close/>
                </a:path>
                <a:path w="3376294" h="3302000">
                  <a:moveTo>
                    <a:pt x="2791605" y="2768599"/>
                  </a:moveTo>
                  <a:lnTo>
                    <a:pt x="2813505" y="2768599"/>
                  </a:lnTo>
                  <a:lnTo>
                    <a:pt x="2813506" y="1079499"/>
                  </a:lnTo>
                  <a:lnTo>
                    <a:pt x="2791606" y="1079499"/>
                  </a:lnTo>
                  <a:lnTo>
                    <a:pt x="2791605" y="2768599"/>
                  </a:lnTo>
                  <a:close/>
                </a:path>
              </a:pathLst>
            </a:custGeom>
            <a:solidFill>
              <a:srgbClr val="A29B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19605" y="2593085"/>
              <a:ext cx="15450819" cy="6666230"/>
            </a:xfrm>
            <a:custGeom>
              <a:avLst/>
              <a:gdLst/>
              <a:ahLst/>
              <a:cxnLst/>
              <a:rect l="l" t="t" r="r" b="b"/>
              <a:pathLst>
                <a:path w="15450819" h="6666230">
                  <a:moveTo>
                    <a:pt x="15353284" y="0"/>
                  </a:moveTo>
                  <a:lnTo>
                    <a:pt x="97028" y="0"/>
                  </a:lnTo>
                  <a:lnTo>
                    <a:pt x="59257" y="7623"/>
                  </a:lnTo>
                  <a:lnTo>
                    <a:pt x="28416" y="28416"/>
                  </a:lnTo>
                  <a:lnTo>
                    <a:pt x="7623" y="59257"/>
                  </a:lnTo>
                  <a:lnTo>
                    <a:pt x="0" y="97028"/>
                  </a:lnTo>
                  <a:lnTo>
                    <a:pt x="0" y="6568935"/>
                  </a:lnTo>
                  <a:lnTo>
                    <a:pt x="7623" y="6606707"/>
                  </a:lnTo>
                  <a:lnTo>
                    <a:pt x="28416" y="6637553"/>
                  </a:lnTo>
                  <a:lnTo>
                    <a:pt x="59257" y="6658350"/>
                  </a:lnTo>
                  <a:lnTo>
                    <a:pt x="97028" y="6665976"/>
                  </a:lnTo>
                  <a:lnTo>
                    <a:pt x="15353284" y="6665976"/>
                  </a:lnTo>
                  <a:lnTo>
                    <a:pt x="15391054" y="6658350"/>
                  </a:lnTo>
                  <a:lnTo>
                    <a:pt x="15421895" y="6637553"/>
                  </a:lnTo>
                  <a:lnTo>
                    <a:pt x="15442688" y="6606707"/>
                  </a:lnTo>
                  <a:lnTo>
                    <a:pt x="15450312" y="6568935"/>
                  </a:lnTo>
                  <a:lnTo>
                    <a:pt x="15450312" y="97028"/>
                  </a:lnTo>
                  <a:lnTo>
                    <a:pt x="15442688" y="59257"/>
                  </a:lnTo>
                  <a:lnTo>
                    <a:pt x="15421895" y="28416"/>
                  </a:lnTo>
                  <a:lnTo>
                    <a:pt x="15391054" y="7623"/>
                  </a:lnTo>
                  <a:lnTo>
                    <a:pt x="15353284" y="0"/>
                  </a:lnTo>
                  <a:close/>
                </a:path>
              </a:pathLst>
            </a:custGeom>
            <a:solidFill>
              <a:srgbClr val="EEE9D5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19605" y="2593085"/>
              <a:ext cx="15450819" cy="6666230"/>
            </a:xfrm>
            <a:custGeom>
              <a:avLst/>
              <a:gdLst/>
              <a:ahLst/>
              <a:cxnLst/>
              <a:rect l="l" t="t" r="r" b="b"/>
              <a:pathLst>
                <a:path w="15450819" h="6666230">
                  <a:moveTo>
                    <a:pt x="97028" y="0"/>
                  </a:moveTo>
                  <a:lnTo>
                    <a:pt x="15353284" y="0"/>
                  </a:lnTo>
                  <a:lnTo>
                    <a:pt x="15391054" y="7623"/>
                  </a:lnTo>
                  <a:lnTo>
                    <a:pt x="15421895" y="28416"/>
                  </a:lnTo>
                  <a:lnTo>
                    <a:pt x="15442688" y="59257"/>
                  </a:lnTo>
                  <a:lnTo>
                    <a:pt x="15450312" y="97028"/>
                  </a:lnTo>
                  <a:lnTo>
                    <a:pt x="15450312" y="6568935"/>
                  </a:lnTo>
                  <a:lnTo>
                    <a:pt x="15442688" y="6606707"/>
                  </a:lnTo>
                  <a:lnTo>
                    <a:pt x="15421895" y="6637553"/>
                  </a:lnTo>
                  <a:lnTo>
                    <a:pt x="15391054" y="6658350"/>
                  </a:lnTo>
                  <a:lnTo>
                    <a:pt x="15353284" y="6665976"/>
                  </a:lnTo>
                  <a:lnTo>
                    <a:pt x="97028" y="6665976"/>
                  </a:lnTo>
                  <a:lnTo>
                    <a:pt x="59257" y="6658350"/>
                  </a:lnTo>
                  <a:lnTo>
                    <a:pt x="28416" y="6637553"/>
                  </a:lnTo>
                  <a:lnTo>
                    <a:pt x="7623" y="6606707"/>
                  </a:lnTo>
                  <a:lnTo>
                    <a:pt x="0" y="6568935"/>
                  </a:lnTo>
                  <a:lnTo>
                    <a:pt x="0" y="97028"/>
                  </a:lnTo>
                  <a:lnTo>
                    <a:pt x="7623" y="59257"/>
                  </a:lnTo>
                  <a:lnTo>
                    <a:pt x="28416" y="28416"/>
                  </a:lnTo>
                  <a:lnTo>
                    <a:pt x="59257" y="7623"/>
                  </a:lnTo>
                  <a:lnTo>
                    <a:pt x="97028" y="0"/>
                  </a:lnTo>
                  <a:close/>
                </a:path>
              </a:pathLst>
            </a:custGeom>
            <a:ln w="38100">
              <a:solidFill>
                <a:srgbClr val="A29B7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2914" y="1079576"/>
              <a:ext cx="6483603" cy="101071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24532" y="3109340"/>
            <a:ext cx="6732905" cy="555879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30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“U)NTAfiE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10">
                <a:solidFill>
                  <a:srgbClr val="463820"/>
                </a:solidFill>
                <a:latin typeface="Liberation Sans Narrow"/>
                <a:cs typeface="Liberation Sans Narrow"/>
              </a:rPr>
              <a:t>PHOTOfiRAPHY”</a:t>
            </a:r>
            <a:endParaRPr sz="3000">
              <a:latin typeface="Liberation Sans Narrow"/>
              <a:cs typeface="Liberation Sans Narrow"/>
            </a:endParaRPr>
          </a:p>
          <a:p>
            <a:pPr marL="659765" indent="-32258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659765" algn="l"/>
              </a:tabLst>
            </a:pP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Larana</a:t>
            </a:r>
            <a:r>
              <a:rPr dirty="0" sz="3000" spc="2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University</a:t>
            </a:r>
            <a:endParaRPr sz="3000">
              <a:latin typeface="Liberation Sans Narrow"/>
              <a:cs typeface="Liberation Sans Narrow"/>
            </a:endParaRPr>
          </a:p>
          <a:p>
            <a:pPr marL="659765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59765" algn="l"/>
              </a:tabLst>
            </a:pPr>
            <a:r>
              <a:rPr dirty="0" sz="3000" spc="-20">
                <a:solidFill>
                  <a:srgbClr val="463820"/>
                </a:solidFill>
                <a:latin typeface="Liberation Sans Narrow"/>
                <a:cs typeface="Liberation Sans Narrow"/>
              </a:rPr>
              <a:t>2019</a:t>
            </a:r>
            <a:endParaRPr sz="3000">
              <a:latin typeface="Liberation Sans Narrow"/>
              <a:cs typeface="Liberation Sans Narrow"/>
            </a:endParaRPr>
          </a:p>
          <a:p>
            <a:pPr marL="753745" marR="5080">
              <a:lnSpc>
                <a:spcPct val="116700"/>
              </a:lnSpc>
              <a:spcBef>
                <a:spcPts val="1405"/>
              </a:spcBef>
            </a:pP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Lorem</a:t>
            </a:r>
            <a:r>
              <a:rPr dirty="0" sz="30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ipsum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dolor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sit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amet,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consectetur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adipiscing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elit.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Donec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in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mi </a:t>
            </a:r>
            <a:r>
              <a:rPr dirty="0" sz="3000" spc="45">
                <a:solidFill>
                  <a:srgbClr val="463820"/>
                </a:solidFill>
                <a:latin typeface="Liberation Sans Narrow"/>
                <a:cs typeface="Liberation Sans Narrow"/>
              </a:rPr>
              <a:t>commodo,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porta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ipsum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nec,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finibus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massa.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Aliquam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nec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50">
                <a:solidFill>
                  <a:srgbClr val="463820"/>
                </a:solidFill>
                <a:latin typeface="Liberation Sans Narrow"/>
                <a:cs typeface="Liberation Sans Narrow"/>
              </a:rPr>
              <a:t>mattis</a:t>
            </a:r>
            <a:r>
              <a:rPr dirty="0" sz="3000" spc="14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60">
                <a:solidFill>
                  <a:srgbClr val="463820"/>
                </a:solidFill>
                <a:latin typeface="Liberation Sans Narrow"/>
                <a:cs typeface="Liberation Sans Narrow"/>
              </a:rPr>
              <a:t>nisl.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35">
                <a:solidFill>
                  <a:srgbClr val="463820"/>
                </a:solidFill>
                <a:latin typeface="Liberation Sans Narrow"/>
                <a:cs typeface="Liberation Sans Narrow"/>
              </a:rPr>
              <a:t>Integer 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elit</a:t>
            </a:r>
            <a:r>
              <a:rPr dirty="0" sz="3000" spc="15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diam,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varius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vitae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dapibus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25">
                <a:solidFill>
                  <a:srgbClr val="463820"/>
                </a:solidFill>
                <a:latin typeface="Liberation Sans Narrow"/>
                <a:cs typeface="Liberation Sans Narrow"/>
              </a:rPr>
              <a:t>ac, 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maximus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a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sem.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Sed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imperdiet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nisi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eget 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consectetur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elementum.</a:t>
            </a:r>
            <a:endParaRPr sz="30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246489" y="3109340"/>
            <a:ext cx="6732905" cy="555879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“LOUELY</a:t>
            </a:r>
            <a:r>
              <a:rPr dirty="0" sz="3000" spc="2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OLD</a:t>
            </a:r>
            <a:r>
              <a:rPr dirty="0" sz="3000" spc="4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C)TY”</a:t>
            </a:r>
            <a:endParaRPr sz="3000">
              <a:latin typeface="Liberation Sans Narrow"/>
              <a:cs typeface="Liberation Sans Narrow"/>
            </a:endParaRPr>
          </a:p>
          <a:p>
            <a:pPr marL="659765" indent="-32258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659765" algn="l"/>
              </a:tabLst>
            </a:pPr>
            <a:r>
              <a:rPr dirty="0" sz="3000" spc="65">
                <a:solidFill>
                  <a:srgbClr val="463820"/>
                </a:solidFill>
                <a:latin typeface="Liberation Sans Narrow"/>
                <a:cs typeface="Liberation Sans Narrow"/>
              </a:rPr>
              <a:t>Rimberio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University</a:t>
            </a:r>
            <a:endParaRPr sz="3000">
              <a:latin typeface="Liberation Sans Narrow"/>
              <a:cs typeface="Liberation Sans Narrow"/>
            </a:endParaRPr>
          </a:p>
          <a:p>
            <a:pPr marL="659765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59765" algn="l"/>
              </a:tabLst>
            </a:pP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2022</a:t>
            </a:r>
            <a:endParaRPr sz="3000">
              <a:latin typeface="Liberation Sans Narrow"/>
              <a:cs typeface="Liberation Sans Narrow"/>
            </a:endParaRPr>
          </a:p>
          <a:p>
            <a:pPr marL="753745" marR="5080">
              <a:lnSpc>
                <a:spcPct val="116700"/>
              </a:lnSpc>
              <a:spcBef>
                <a:spcPts val="1405"/>
              </a:spcBef>
            </a:pP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Lorem</a:t>
            </a:r>
            <a:r>
              <a:rPr dirty="0" sz="30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ipsum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dolor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sit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amet,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consectetur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adipiscing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elit.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Donec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in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mi </a:t>
            </a:r>
            <a:r>
              <a:rPr dirty="0" sz="3000" spc="45">
                <a:solidFill>
                  <a:srgbClr val="463820"/>
                </a:solidFill>
                <a:latin typeface="Liberation Sans Narrow"/>
                <a:cs typeface="Liberation Sans Narrow"/>
              </a:rPr>
              <a:t>commodo,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porta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ipsum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nec,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finibus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massa.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Aliquam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nec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50">
                <a:solidFill>
                  <a:srgbClr val="463820"/>
                </a:solidFill>
                <a:latin typeface="Liberation Sans Narrow"/>
                <a:cs typeface="Liberation Sans Narrow"/>
              </a:rPr>
              <a:t>mattis</a:t>
            </a:r>
            <a:r>
              <a:rPr dirty="0" sz="3000" spc="14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60">
                <a:solidFill>
                  <a:srgbClr val="463820"/>
                </a:solidFill>
                <a:latin typeface="Liberation Sans Narrow"/>
                <a:cs typeface="Liberation Sans Narrow"/>
              </a:rPr>
              <a:t>nisl.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35">
                <a:solidFill>
                  <a:srgbClr val="463820"/>
                </a:solidFill>
                <a:latin typeface="Liberation Sans Narrow"/>
                <a:cs typeface="Liberation Sans Narrow"/>
              </a:rPr>
              <a:t>Integer 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elit</a:t>
            </a:r>
            <a:r>
              <a:rPr dirty="0" sz="3000" spc="15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diam,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varius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vitae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dapibus</a:t>
            </a:r>
            <a:r>
              <a:rPr dirty="0" sz="3000" spc="15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25">
                <a:solidFill>
                  <a:srgbClr val="463820"/>
                </a:solidFill>
                <a:latin typeface="Liberation Sans Narrow"/>
                <a:cs typeface="Liberation Sans Narrow"/>
              </a:rPr>
              <a:t>ac, 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maximus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a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sem.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Sed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imperdiet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nisi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eget 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consectetur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elementum.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733543" cy="71628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071361" y="3052952"/>
            <a:ext cx="7374890" cy="4572635"/>
            <a:chOff x="6071361" y="3052952"/>
            <a:chExt cx="7374890" cy="457263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361" y="3052952"/>
              <a:ext cx="7374509" cy="25407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8331" y="5084698"/>
              <a:ext cx="4789551" cy="254076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55980" y="2267711"/>
            <a:ext cx="4732019" cy="80192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04514" y="2202083"/>
            <a:ext cx="6250305" cy="5989320"/>
            <a:chOff x="11004514" y="2202083"/>
            <a:chExt cx="6250305" cy="5989320"/>
          </a:xfrm>
        </p:grpSpPr>
        <p:sp>
          <p:nvSpPr>
            <p:cNvPr id="3" name="object 3" descr=""/>
            <p:cNvSpPr/>
            <p:nvPr/>
          </p:nvSpPr>
          <p:spPr>
            <a:xfrm>
              <a:off x="11019448" y="2212504"/>
              <a:ext cx="6219190" cy="5963920"/>
            </a:xfrm>
            <a:custGeom>
              <a:avLst/>
              <a:gdLst/>
              <a:ahLst/>
              <a:cxnLst/>
              <a:rect l="l" t="t" r="r" b="b"/>
              <a:pathLst>
                <a:path w="6219190" h="5963920">
                  <a:moveTo>
                    <a:pt x="5028133" y="5117947"/>
                  </a:moveTo>
                  <a:lnTo>
                    <a:pt x="3846347" y="4797272"/>
                  </a:lnTo>
                  <a:lnTo>
                    <a:pt x="3729063" y="4792802"/>
                  </a:lnTo>
                  <a:lnTo>
                    <a:pt x="3652164" y="4794770"/>
                  </a:lnTo>
                  <a:lnTo>
                    <a:pt x="3578161" y="4800460"/>
                  </a:lnTo>
                  <a:lnTo>
                    <a:pt x="3507105" y="4809541"/>
                  </a:lnTo>
                  <a:lnTo>
                    <a:pt x="3438995" y="4821682"/>
                  </a:lnTo>
                  <a:lnTo>
                    <a:pt x="3373882" y="4836541"/>
                  </a:lnTo>
                  <a:lnTo>
                    <a:pt x="3311779" y="4853800"/>
                  </a:lnTo>
                  <a:lnTo>
                    <a:pt x="3252711" y="4873104"/>
                  </a:lnTo>
                  <a:lnTo>
                    <a:pt x="3196717" y="4894148"/>
                  </a:lnTo>
                  <a:lnTo>
                    <a:pt x="3143821" y="4916576"/>
                  </a:lnTo>
                  <a:lnTo>
                    <a:pt x="3047428" y="4964303"/>
                  </a:lnTo>
                  <a:lnTo>
                    <a:pt x="2963761" y="5013604"/>
                  </a:lnTo>
                  <a:lnTo>
                    <a:pt x="2893022" y="5061839"/>
                  </a:lnTo>
                  <a:lnTo>
                    <a:pt x="2811653" y="5126367"/>
                  </a:lnTo>
                  <a:lnTo>
                    <a:pt x="2737586" y="5197564"/>
                  </a:lnTo>
                  <a:lnTo>
                    <a:pt x="2684957" y="5184559"/>
                  </a:lnTo>
                  <a:lnTo>
                    <a:pt x="2639390" y="5175834"/>
                  </a:lnTo>
                  <a:lnTo>
                    <a:pt x="2592222" y="5169027"/>
                  </a:lnTo>
                  <a:lnTo>
                    <a:pt x="2493378" y="5161204"/>
                  </a:lnTo>
                  <a:lnTo>
                    <a:pt x="2441854" y="5160226"/>
                  </a:lnTo>
                  <a:lnTo>
                    <a:pt x="2369604" y="5162004"/>
                  </a:lnTo>
                  <a:lnTo>
                    <a:pt x="2298623" y="5166995"/>
                  </a:lnTo>
                  <a:lnTo>
                    <a:pt x="2229485" y="5174691"/>
                  </a:lnTo>
                  <a:lnTo>
                    <a:pt x="2162746" y="5184610"/>
                  </a:lnTo>
                  <a:lnTo>
                    <a:pt x="2038731" y="5209095"/>
                  </a:lnTo>
                  <a:lnTo>
                    <a:pt x="1931073" y="5236426"/>
                  </a:lnTo>
                  <a:lnTo>
                    <a:pt x="1751330" y="5295570"/>
                  </a:lnTo>
                  <a:lnTo>
                    <a:pt x="1875078" y="5352021"/>
                  </a:lnTo>
                  <a:lnTo>
                    <a:pt x="1785315" y="5397106"/>
                  </a:lnTo>
                  <a:lnTo>
                    <a:pt x="1754454" y="5416778"/>
                  </a:lnTo>
                  <a:lnTo>
                    <a:pt x="1864461" y="5467096"/>
                  </a:lnTo>
                  <a:lnTo>
                    <a:pt x="1776552" y="5518836"/>
                  </a:lnTo>
                  <a:lnTo>
                    <a:pt x="1753514" y="5536044"/>
                  </a:lnTo>
                  <a:lnTo>
                    <a:pt x="2686862" y="5963767"/>
                  </a:lnTo>
                  <a:lnTo>
                    <a:pt x="2717025" y="5923356"/>
                  </a:lnTo>
                  <a:lnTo>
                    <a:pt x="2749651" y="5885980"/>
                  </a:lnTo>
                  <a:lnTo>
                    <a:pt x="2784538" y="5851550"/>
                  </a:lnTo>
                  <a:lnTo>
                    <a:pt x="2821508" y="5819953"/>
                  </a:lnTo>
                  <a:lnTo>
                    <a:pt x="2860357" y="5791060"/>
                  </a:lnTo>
                  <a:lnTo>
                    <a:pt x="2900921" y="5764784"/>
                  </a:lnTo>
                  <a:lnTo>
                    <a:pt x="2942971" y="5740997"/>
                  </a:lnTo>
                  <a:lnTo>
                    <a:pt x="2986354" y="5719597"/>
                  </a:lnTo>
                  <a:lnTo>
                    <a:pt x="3030842" y="5700471"/>
                  </a:lnTo>
                  <a:lnTo>
                    <a:pt x="3076283" y="5683516"/>
                  </a:lnTo>
                  <a:lnTo>
                    <a:pt x="3169183" y="5655653"/>
                  </a:lnTo>
                  <a:lnTo>
                    <a:pt x="3263531" y="5635117"/>
                  </a:lnTo>
                  <a:lnTo>
                    <a:pt x="3357803" y="5621032"/>
                  </a:lnTo>
                  <a:lnTo>
                    <a:pt x="3450475" y="5612511"/>
                  </a:lnTo>
                  <a:lnTo>
                    <a:pt x="3583127" y="5608244"/>
                  </a:lnTo>
                  <a:lnTo>
                    <a:pt x="3656101" y="5609425"/>
                  </a:lnTo>
                  <a:lnTo>
                    <a:pt x="3790200" y="5617476"/>
                  </a:lnTo>
                  <a:lnTo>
                    <a:pt x="3903484" y="5629986"/>
                  </a:lnTo>
                  <a:lnTo>
                    <a:pt x="4043642" y="5653290"/>
                  </a:lnTo>
                  <a:lnTo>
                    <a:pt x="5028133" y="5357444"/>
                  </a:lnTo>
                  <a:lnTo>
                    <a:pt x="4871364" y="5315128"/>
                  </a:lnTo>
                  <a:lnTo>
                    <a:pt x="4966716" y="5271186"/>
                  </a:lnTo>
                  <a:lnTo>
                    <a:pt x="5028133" y="5237746"/>
                  </a:lnTo>
                  <a:lnTo>
                    <a:pt x="4909591" y="5205514"/>
                  </a:lnTo>
                  <a:lnTo>
                    <a:pt x="4981079" y="5157876"/>
                  </a:lnTo>
                  <a:lnTo>
                    <a:pt x="5028133" y="5117947"/>
                  </a:lnTo>
                  <a:close/>
                </a:path>
                <a:path w="6219190" h="5963920">
                  <a:moveTo>
                    <a:pt x="5494706" y="3136900"/>
                  </a:moveTo>
                  <a:lnTo>
                    <a:pt x="5488825" y="3124200"/>
                  </a:lnTo>
                  <a:lnTo>
                    <a:pt x="5479161" y="3098800"/>
                  </a:lnTo>
                  <a:lnTo>
                    <a:pt x="5465940" y="3086100"/>
                  </a:lnTo>
                  <a:lnTo>
                    <a:pt x="5449392" y="3073400"/>
                  </a:lnTo>
                  <a:lnTo>
                    <a:pt x="5442305" y="3073400"/>
                  </a:lnTo>
                  <a:lnTo>
                    <a:pt x="5421973" y="3022600"/>
                  </a:lnTo>
                  <a:lnTo>
                    <a:pt x="5397017" y="2997200"/>
                  </a:lnTo>
                  <a:lnTo>
                    <a:pt x="5372493" y="2971800"/>
                  </a:lnTo>
                  <a:lnTo>
                    <a:pt x="5353456" y="2971800"/>
                  </a:lnTo>
                  <a:lnTo>
                    <a:pt x="5345125" y="2959100"/>
                  </a:lnTo>
                  <a:lnTo>
                    <a:pt x="5343144" y="2959100"/>
                  </a:lnTo>
                  <a:lnTo>
                    <a:pt x="5321262" y="2908300"/>
                  </a:lnTo>
                  <a:lnTo>
                    <a:pt x="5288712" y="2882900"/>
                  </a:lnTo>
                  <a:lnTo>
                    <a:pt x="5257647" y="2870200"/>
                  </a:lnTo>
                  <a:lnTo>
                    <a:pt x="5230012" y="2870200"/>
                  </a:lnTo>
                  <a:lnTo>
                    <a:pt x="5210492" y="2844800"/>
                  </a:lnTo>
                  <a:lnTo>
                    <a:pt x="5189347" y="2832100"/>
                  </a:lnTo>
                  <a:lnTo>
                    <a:pt x="5166652" y="2819400"/>
                  </a:lnTo>
                  <a:lnTo>
                    <a:pt x="5105133" y="2819400"/>
                  </a:lnTo>
                  <a:lnTo>
                    <a:pt x="5096053" y="2832100"/>
                  </a:lnTo>
                  <a:lnTo>
                    <a:pt x="5075631" y="2832100"/>
                  </a:lnTo>
                  <a:lnTo>
                    <a:pt x="5075110" y="2819400"/>
                  </a:lnTo>
                  <a:lnTo>
                    <a:pt x="5073840" y="2768600"/>
                  </a:lnTo>
                  <a:lnTo>
                    <a:pt x="5072138" y="2717800"/>
                  </a:lnTo>
                  <a:lnTo>
                    <a:pt x="5070081" y="2667000"/>
                  </a:lnTo>
                  <a:lnTo>
                    <a:pt x="5067719" y="2616200"/>
                  </a:lnTo>
                  <a:lnTo>
                    <a:pt x="5065115" y="2565400"/>
                  </a:lnTo>
                  <a:lnTo>
                    <a:pt x="5062334" y="2514600"/>
                  </a:lnTo>
                  <a:lnTo>
                    <a:pt x="5059438" y="2463800"/>
                  </a:lnTo>
                  <a:lnTo>
                    <a:pt x="5056492" y="2425700"/>
                  </a:lnTo>
                  <a:lnTo>
                    <a:pt x="5053558" y="2374900"/>
                  </a:lnTo>
                  <a:lnTo>
                    <a:pt x="5052403" y="2362200"/>
                  </a:lnTo>
                  <a:lnTo>
                    <a:pt x="5049012" y="2298700"/>
                  </a:lnTo>
                  <a:lnTo>
                    <a:pt x="5047386" y="2273300"/>
                  </a:lnTo>
                  <a:lnTo>
                    <a:pt x="5045849" y="2247900"/>
                  </a:lnTo>
                  <a:lnTo>
                    <a:pt x="5042573" y="2235200"/>
                  </a:lnTo>
                  <a:lnTo>
                    <a:pt x="5034826" y="2222500"/>
                  </a:lnTo>
                  <a:lnTo>
                    <a:pt x="4977485" y="2222500"/>
                  </a:lnTo>
                  <a:lnTo>
                    <a:pt x="4969599" y="2235200"/>
                  </a:lnTo>
                  <a:lnTo>
                    <a:pt x="4964125" y="2247900"/>
                  </a:lnTo>
                  <a:lnTo>
                    <a:pt x="4960404" y="2247900"/>
                  </a:lnTo>
                  <a:lnTo>
                    <a:pt x="4958435" y="2260600"/>
                  </a:lnTo>
                  <a:lnTo>
                    <a:pt x="4958245" y="2273300"/>
                  </a:lnTo>
                  <a:lnTo>
                    <a:pt x="4961928" y="2324100"/>
                  </a:lnTo>
                  <a:lnTo>
                    <a:pt x="4965116" y="2374900"/>
                  </a:lnTo>
                  <a:lnTo>
                    <a:pt x="4967884" y="2425700"/>
                  </a:lnTo>
                  <a:lnTo>
                    <a:pt x="4970310" y="2476500"/>
                  </a:lnTo>
                  <a:lnTo>
                    <a:pt x="4972482" y="2527300"/>
                  </a:lnTo>
                  <a:lnTo>
                    <a:pt x="4974475" y="2578100"/>
                  </a:lnTo>
                  <a:lnTo>
                    <a:pt x="4976368" y="2616200"/>
                  </a:lnTo>
                  <a:lnTo>
                    <a:pt x="4979111" y="2692400"/>
                  </a:lnTo>
                  <a:lnTo>
                    <a:pt x="4981118" y="2743200"/>
                  </a:lnTo>
                  <a:lnTo>
                    <a:pt x="4983277" y="2781300"/>
                  </a:lnTo>
                  <a:lnTo>
                    <a:pt x="4985626" y="2832100"/>
                  </a:lnTo>
                  <a:lnTo>
                    <a:pt x="4988242" y="2882900"/>
                  </a:lnTo>
                  <a:lnTo>
                    <a:pt x="4988547" y="2895600"/>
                  </a:lnTo>
                  <a:lnTo>
                    <a:pt x="4983975" y="2895600"/>
                  </a:lnTo>
                  <a:lnTo>
                    <a:pt x="4974780" y="2908300"/>
                  </a:lnTo>
                  <a:lnTo>
                    <a:pt x="4965382" y="2921000"/>
                  </a:lnTo>
                  <a:lnTo>
                    <a:pt x="4955857" y="2921000"/>
                  </a:lnTo>
                  <a:lnTo>
                    <a:pt x="4946256" y="2933700"/>
                  </a:lnTo>
                  <a:lnTo>
                    <a:pt x="4926431" y="2946400"/>
                  </a:lnTo>
                  <a:lnTo>
                    <a:pt x="4907000" y="2971800"/>
                  </a:lnTo>
                  <a:lnTo>
                    <a:pt x="4888763" y="2997200"/>
                  </a:lnTo>
                  <a:lnTo>
                    <a:pt x="4872507" y="3009900"/>
                  </a:lnTo>
                  <a:lnTo>
                    <a:pt x="4852174" y="3048000"/>
                  </a:lnTo>
                  <a:lnTo>
                    <a:pt x="4834001" y="3073400"/>
                  </a:lnTo>
                  <a:lnTo>
                    <a:pt x="4817389" y="3111500"/>
                  </a:lnTo>
                  <a:lnTo>
                    <a:pt x="4801679" y="3149600"/>
                  </a:lnTo>
                  <a:lnTo>
                    <a:pt x="4797818" y="3162300"/>
                  </a:lnTo>
                  <a:lnTo>
                    <a:pt x="4785068" y="3175000"/>
                  </a:lnTo>
                  <a:lnTo>
                    <a:pt x="4765560" y="3187700"/>
                  </a:lnTo>
                  <a:lnTo>
                    <a:pt x="4742104" y="3213100"/>
                  </a:lnTo>
                  <a:lnTo>
                    <a:pt x="4717504" y="3225800"/>
                  </a:lnTo>
                  <a:lnTo>
                    <a:pt x="4709084" y="3225800"/>
                  </a:lnTo>
                  <a:lnTo>
                    <a:pt x="4701273" y="3238500"/>
                  </a:lnTo>
                  <a:lnTo>
                    <a:pt x="4688243" y="3238500"/>
                  </a:lnTo>
                  <a:lnTo>
                    <a:pt x="4279062" y="3556000"/>
                  </a:lnTo>
                  <a:lnTo>
                    <a:pt x="4253281" y="3568700"/>
                  </a:lnTo>
                  <a:lnTo>
                    <a:pt x="4201439" y="3619500"/>
                  </a:lnTo>
                  <a:lnTo>
                    <a:pt x="4174896" y="3632200"/>
                  </a:lnTo>
                  <a:lnTo>
                    <a:pt x="4135615" y="3670300"/>
                  </a:lnTo>
                  <a:lnTo>
                    <a:pt x="4095724" y="3695700"/>
                  </a:lnTo>
                  <a:lnTo>
                    <a:pt x="4055173" y="3733800"/>
                  </a:lnTo>
                  <a:lnTo>
                    <a:pt x="4013911" y="3759200"/>
                  </a:lnTo>
                  <a:lnTo>
                    <a:pt x="3971874" y="3784600"/>
                  </a:lnTo>
                  <a:lnTo>
                    <a:pt x="3954843" y="3784600"/>
                  </a:lnTo>
                  <a:lnTo>
                    <a:pt x="3943845" y="3771900"/>
                  </a:lnTo>
                  <a:lnTo>
                    <a:pt x="3924935" y="3721100"/>
                  </a:lnTo>
                  <a:lnTo>
                    <a:pt x="3892397" y="3632200"/>
                  </a:lnTo>
                  <a:lnTo>
                    <a:pt x="3872890" y="3581400"/>
                  </a:lnTo>
                  <a:lnTo>
                    <a:pt x="3855326" y="3530600"/>
                  </a:lnTo>
                  <a:lnTo>
                    <a:pt x="3841839" y="3492500"/>
                  </a:lnTo>
                  <a:lnTo>
                    <a:pt x="3834587" y="3467100"/>
                  </a:lnTo>
                  <a:lnTo>
                    <a:pt x="3818039" y="3416300"/>
                  </a:lnTo>
                  <a:lnTo>
                    <a:pt x="3801148" y="3352800"/>
                  </a:lnTo>
                  <a:lnTo>
                    <a:pt x="3784015" y="3302000"/>
                  </a:lnTo>
                  <a:lnTo>
                    <a:pt x="3766769" y="3251200"/>
                  </a:lnTo>
                  <a:lnTo>
                    <a:pt x="3751935" y="3213100"/>
                  </a:lnTo>
                  <a:lnTo>
                    <a:pt x="3744544" y="3187700"/>
                  </a:lnTo>
                  <a:lnTo>
                    <a:pt x="3737191" y="3162300"/>
                  </a:lnTo>
                  <a:lnTo>
                    <a:pt x="3722801" y="3124200"/>
                  </a:lnTo>
                  <a:lnTo>
                    <a:pt x="3708654" y="3073400"/>
                  </a:lnTo>
                  <a:lnTo>
                    <a:pt x="3694684" y="3022600"/>
                  </a:lnTo>
                  <a:lnTo>
                    <a:pt x="3680828" y="2984500"/>
                  </a:lnTo>
                  <a:lnTo>
                    <a:pt x="3666464" y="2933700"/>
                  </a:lnTo>
                  <a:lnTo>
                    <a:pt x="3651910" y="2895600"/>
                  </a:lnTo>
                  <a:lnTo>
                    <a:pt x="3637076" y="2844800"/>
                  </a:lnTo>
                  <a:lnTo>
                    <a:pt x="3621900" y="2794000"/>
                  </a:lnTo>
                  <a:lnTo>
                    <a:pt x="3606279" y="2743200"/>
                  </a:lnTo>
                  <a:lnTo>
                    <a:pt x="3590137" y="2705100"/>
                  </a:lnTo>
                  <a:lnTo>
                    <a:pt x="3573386" y="2654300"/>
                  </a:lnTo>
                  <a:lnTo>
                    <a:pt x="3555936" y="2603500"/>
                  </a:lnTo>
                  <a:lnTo>
                    <a:pt x="3537699" y="2565400"/>
                  </a:lnTo>
                  <a:lnTo>
                    <a:pt x="3513353" y="2501900"/>
                  </a:lnTo>
                  <a:lnTo>
                    <a:pt x="3488156" y="2451100"/>
                  </a:lnTo>
                  <a:lnTo>
                    <a:pt x="3461982" y="2400300"/>
                  </a:lnTo>
                  <a:lnTo>
                    <a:pt x="3434651" y="2362200"/>
                  </a:lnTo>
                  <a:lnTo>
                    <a:pt x="3406000" y="2324100"/>
                  </a:lnTo>
                  <a:lnTo>
                    <a:pt x="3375888" y="2286000"/>
                  </a:lnTo>
                  <a:lnTo>
                    <a:pt x="3344138" y="2247900"/>
                  </a:lnTo>
                  <a:lnTo>
                    <a:pt x="3310598" y="2209800"/>
                  </a:lnTo>
                  <a:lnTo>
                    <a:pt x="3275101" y="2184400"/>
                  </a:lnTo>
                  <a:lnTo>
                    <a:pt x="3235325" y="2159000"/>
                  </a:lnTo>
                  <a:lnTo>
                    <a:pt x="3193758" y="2133600"/>
                  </a:lnTo>
                  <a:lnTo>
                    <a:pt x="3150324" y="2108200"/>
                  </a:lnTo>
                  <a:lnTo>
                    <a:pt x="3104959" y="2082800"/>
                  </a:lnTo>
                  <a:lnTo>
                    <a:pt x="3057588" y="2057400"/>
                  </a:lnTo>
                  <a:lnTo>
                    <a:pt x="3008160" y="2044700"/>
                  </a:lnTo>
                  <a:lnTo>
                    <a:pt x="2956610" y="2019300"/>
                  </a:lnTo>
                  <a:lnTo>
                    <a:pt x="2846857" y="1993900"/>
                  </a:lnTo>
                  <a:lnTo>
                    <a:pt x="2802763" y="1981200"/>
                  </a:lnTo>
                  <a:lnTo>
                    <a:pt x="2756179" y="1968500"/>
                  </a:lnTo>
                  <a:lnTo>
                    <a:pt x="2706789" y="1955800"/>
                  </a:lnTo>
                  <a:lnTo>
                    <a:pt x="2614676" y="1955800"/>
                  </a:lnTo>
                  <a:lnTo>
                    <a:pt x="2647480" y="1930400"/>
                  </a:lnTo>
                  <a:lnTo>
                    <a:pt x="2681630" y="1905000"/>
                  </a:lnTo>
                  <a:lnTo>
                    <a:pt x="2714815" y="1879600"/>
                  </a:lnTo>
                  <a:lnTo>
                    <a:pt x="2747010" y="1841500"/>
                  </a:lnTo>
                  <a:lnTo>
                    <a:pt x="2778188" y="1803400"/>
                  </a:lnTo>
                  <a:lnTo>
                    <a:pt x="2808363" y="1765300"/>
                  </a:lnTo>
                  <a:lnTo>
                    <a:pt x="2837484" y="1727200"/>
                  </a:lnTo>
                  <a:lnTo>
                    <a:pt x="2865551" y="1689100"/>
                  </a:lnTo>
                  <a:lnTo>
                    <a:pt x="2892539" y="1638300"/>
                  </a:lnTo>
                  <a:lnTo>
                    <a:pt x="2918434" y="1587500"/>
                  </a:lnTo>
                  <a:lnTo>
                    <a:pt x="2943212" y="1536700"/>
                  </a:lnTo>
                  <a:lnTo>
                    <a:pt x="2964142" y="1485900"/>
                  </a:lnTo>
                  <a:lnTo>
                    <a:pt x="2983153" y="1435100"/>
                  </a:lnTo>
                  <a:lnTo>
                    <a:pt x="3000184" y="1384300"/>
                  </a:lnTo>
                  <a:lnTo>
                    <a:pt x="3015196" y="1320800"/>
                  </a:lnTo>
                  <a:lnTo>
                    <a:pt x="3018942" y="1308100"/>
                  </a:lnTo>
                  <a:lnTo>
                    <a:pt x="3033217" y="1308100"/>
                  </a:lnTo>
                  <a:lnTo>
                    <a:pt x="3042018" y="1320800"/>
                  </a:lnTo>
                  <a:lnTo>
                    <a:pt x="3067697" y="1320800"/>
                  </a:lnTo>
                  <a:lnTo>
                    <a:pt x="3110534" y="1308100"/>
                  </a:lnTo>
                  <a:lnTo>
                    <a:pt x="3147923" y="1295400"/>
                  </a:lnTo>
                  <a:lnTo>
                    <a:pt x="3179978" y="1257300"/>
                  </a:lnTo>
                  <a:lnTo>
                    <a:pt x="3206800" y="1219200"/>
                  </a:lnTo>
                  <a:lnTo>
                    <a:pt x="3228505" y="1168400"/>
                  </a:lnTo>
                  <a:lnTo>
                    <a:pt x="3245193" y="1130300"/>
                  </a:lnTo>
                  <a:lnTo>
                    <a:pt x="3256978" y="1079500"/>
                  </a:lnTo>
                  <a:lnTo>
                    <a:pt x="3263950" y="1028700"/>
                  </a:lnTo>
                  <a:lnTo>
                    <a:pt x="3267519" y="977900"/>
                  </a:lnTo>
                  <a:lnTo>
                    <a:pt x="3268484" y="939800"/>
                  </a:lnTo>
                  <a:lnTo>
                    <a:pt x="3266884" y="889000"/>
                  </a:lnTo>
                  <a:lnTo>
                    <a:pt x="3262744" y="838200"/>
                  </a:lnTo>
                  <a:lnTo>
                    <a:pt x="3256089" y="787400"/>
                  </a:lnTo>
                  <a:lnTo>
                    <a:pt x="3246958" y="736600"/>
                  </a:lnTo>
                  <a:lnTo>
                    <a:pt x="3235363" y="685800"/>
                  </a:lnTo>
                  <a:lnTo>
                    <a:pt x="3221329" y="635000"/>
                  </a:lnTo>
                  <a:lnTo>
                    <a:pt x="3204895" y="584200"/>
                  </a:lnTo>
                  <a:lnTo>
                    <a:pt x="3186087" y="533400"/>
                  </a:lnTo>
                  <a:lnTo>
                    <a:pt x="3164929" y="482600"/>
                  </a:lnTo>
                  <a:lnTo>
                    <a:pt x="3141446" y="431800"/>
                  </a:lnTo>
                  <a:lnTo>
                    <a:pt x="3119615" y="381000"/>
                  </a:lnTo>
                  <a:lnTo>
                    <a:pt x="3095409" y="342900"/>
                  </a:lnTo>
                  <a:lnTo>
                    <a:pt x="3068790" y="304800"/>
                  </a:lnTo>
                  <a:lnTo>
                    <a:pt x="3039732" y="266700"/>
                  </a:lnTo>
                  <a:lnTo>
                    <a:pt x="3008211" y="241300"/>
                  </a:lnTo>
                  <a:lnTo>
                    <a:pt x="2974200" y="203200"/>
                  </a:lnTo>
                  <a:lnTo>
                    <a:pt x="2937662" y="177800"/>
                  </a:lnTo>
                  <a:lnTo>
                    <a:pt x="2898584" y="152400"/>
                  </a:lnTo>
                  <a:lnTo>
                    <a:pt x="2856928" y="127000"/>
                  </a:lnTo>
                  <a:lnTo>
                    <a:pt x="2812669" y="101600"/>
                  </a:lnTo>
                  <a:lnTo>
                    <a:pt x="2765780" y="76200"/>
                  </a:lnTo>
                  <a:lnTo>
                    <a:pt x="2716238" y="63500"/>
                  </a:lnTo>
                  <a:lnTo>
                    <a:pt x="2703550" y="63500"/>
                  </a:lnTo>
                  <a:lnTo>
                    <a:pt x="2689148" y="50800"/>
                  </a:lnTo>
                  <a:lnTo>
                    <a:pt x="2645791" y="38100"/>
                  </a:lnTo>
                  <a:lnTo>
                    <a:pt x="2496540" y="0"/>
                  </a:lnTo>
                  <a:lnTo>
                    <a:pt x="2473490" y="0"/>
                  </a:lnTo>
                  <a:lnTo>
                    <a:pt x="2454084" y="12700"/>
                  </a:lnTo>
                  <a:lnTo>
                    <a:pt x="2438171" y="12700"/>
                  </a:lnTo>
                  <a:lnTo>
                    <a:pt x="2425611" y="25400"/>
                  </a:lnTo>
                  <a:lnTo>
                    <a:pt x="2418943" y="38100"/>
                  </a:lnTo>
                  <a:lnTo>
                    <a:pt x="2409253" y="38100"/>
                  </a:lnTo>
                  <a:lnTo>
                    <a:pt x="2271293" y="0"/>
                  </a:lnTo>
                  <a:lnTo>
                    <a:pt x="2166035" y="0"/>
                  </a:lnTo>
                  <a:lnTo>
                    <a:pt x="2000694" y="38100"/>
                  </a:lnTo>
                  <a:lnTo>
                    <a:pt x="1948802" y="63500"/>
                  </a:lnTo>
                  <a:lnTo>
                    <a:pt x="1898726" y="88900"/>
                  </a:lnTo>
                  <a:lnTo>
                    <a:pt x="1850593" y="114300"/>
                  </a:lnTo>
                  <a:lnTo>
                    <a:pt x="1804543" y="139700"/>
                  </a:lnTo>
                  <a:lnTo>
                    <a:pt x="1760689" y="165100"/>
                  </a:lnTo>
                  <a:lnTo>
                    <a:pt x="1719160" y="190500"/>
                  </a:lnTo>
                  <a:lnTo>
                    <a:pt x="1680083" y="228600"/>
                  </a:lnTo>
                  <a:lnTo>
                    <a:pt x="1643583" y="254000"/>
                  </a:lnTo>
                  <a:lnTo>
                    <a:pt x="1609801" y="292100"/>
                  </a:lnTo>
                  <a:lnTo>
                    <a:pt x="1578838" y="317500"/>
                  </a:lnTo>
                  <a:lnTo>
                    <a:pt x="1550847" y="342900"/>
                  </a:lnTo>
                  <a:lnTo>
                    <a:pt x="1525943" y="368300"/>
                  </a:lnTo>
                  <a:lnTo>
                    <a:pt x="1504251" y="393700"/>
                  </a:lnTo>
                  <a:lnTo>
                    <a:pt x="1485900" y="419100"/>
                  </a:lnTo>
                  <a:lnTo>
                    <a:pt x="1471015" y="431800"/>
                  </a:lnTo>
                  <a:lnTo>
                    <a:pt x="1435176" y="482600"/>
                  </a:lnTo>
                  <a:lnTo>
                    <a:pt x="1402549" y="533400"/>
                  </a:lnTo>
                  <a:lnTo>
                    <a:pt x="1373073" y="571500"/>
                  </a:lnTo>
                  <a:lnTo>
                    <a:pt x="1346758" y="609600"/>
                  </a:lnTo>
                  <a:lnTo>
                    <a:pt x="1323568" y="660400"/>
                  </a:lnTo>
                  <a:lnTo>
                    <a:pt x="1303464" y="698500"/>
                  </a:lnTo>
                  <a:lnTo>
                    <a:pt x="1286446" y="736600"/>
                  </a:lnTo>
                  <a:lnTo>
                    <a:pt x="1272489" y="787400"/>
                  </a:lnTo>
                  <a:lnTo>
                    <a:pt x="1261541" y="825500"/>
                  </a:lnTo>
                  <a:lnTo>
                    <a:pt x="1253617" y="863600"/>
                  </a:lnTo>
                  <a:lnTo>
                    <a:pt x="1249565" y="927100"/>
                  </a:lnTo>
                  <a:lnTo>
                    <a:pt x="1255699" y="977900"/>
                  </a:lnTo>
                  <a:lnTo>
                    <a:pt x="1271511" y="1028700"/>
                  </a:lnTo>
                  <a:lnTo>
                    <a:pt x="1296530" y="1066800"/>
                  </a:lnTo>
                  <a:lnTo>
                    <a:pt x="1349184" y="1104900"/>
                  </a:lnTo>
                  <a:lnTo>
                    <a:pt x="1381442" y="1117600"/>
                  </a:lnTo>
                  <a:lnTo>
                    <a:pt x="1430807" y="1117600"/>
                  </a:lnTo>
                  <a:lnTo>
                    <a:pt x="1431848" y="1130300"/>
                  </a:lnTo>
                  <a:lnTo>
                    <a:pt x="1436751" y="1181100"/>
                  </a:lnTo>
                  <a:lnTo>
                    <a:pt x="1444409" y="1219200"/>
                  </a:lnTo>
                  <a:lnTo>
                    <a:pt x="1454861" y="1270000"/>
                  </a:lnTo>
                  <a:lnTo>
                    <a:pt x="1468145" y="1308100"/>
                  </a:lnTo>
                  <a:lnTo>
                    <a:pt x="1484312" y="1358900"/>
                  </a:lnTo>
                  <a:lnTo>
                    <a:pt x="1503400" y="1409700"/>
                  </a:lnTo>
                  <a:lnTo>
                    <a:pt x="1525473" y="1447800"/>
                  </a:lnTo>
                  <a:lnTo>
                    <a:pt x="1550555" y="1498600"/>
                  </a:lnTo>
                  <a:lnTo>
                    <a:pt x="1578698" y="1549400"/>
                  </a:lnTo>
                  <a:lnTo>
                    <a:pt x="1609940" y="1600200"/>
                  </a:lnTo>
                  <a:lnTo>
                    <a:pt x="1644345" y="1651000"/>
                  </a:lnTo>
                  <a:lnTo>
                    <a:pt x="1646948" y="1651000"/>
                  </a:lnTo>
                  <a:lnTo>
                    <a:pt x="1647393" y="1663700"/>
                  </a:lnTo>
                  <a:lnTo>
                    <a:pt x="1647913" y="1689100"/>
                  </a:lnTo>
                  <a:lnTo>
                    <a:pt x="1648548" y="1701800"/>
                  </a:lnTo>
                  <a:lnTo>
                    <a:pt x="1649247" y="1714500"/>
                  </a:lnTo>
                  <a:lnTo>
                    <a:pt x="1650822" y="1752600"/>
                  </a:lnTo>
                  <a:lnTo>
                    <a:pt x="1651457" y="1790700"/>
                  </a:lnTo>
                  <a:lnTo>
                    <a:pt x="1650187" y="1828800"/>
                  </a:lnTo>
                  <a:lnTo>
                    <a:pt x="1646021" y="1866900"/>
                  </a:lnTo>
                  <a:lnTo>
                    <a:pt x="1627238" y="1905000"/>
                  </a:lnTo>
                  <a:lnTo>
                    <a:pt x="1582686" y="1930400"/>
                  </a:lnTo>
                  <a:lnTo>
                    <a:pt x="1496225" y="1943100"/>
                  </a:lnTo>
                  <a:lnTo>
                    <a:pt x="1468234" y="1955800"/>
                  </a:lnTo>
                  <a:lnTo>
                    <a:pt x="1143736" y="1955800"/>
                  </a:lnTo>
                  <a:lnTo>
                    <a:pt x="1038059" y="1981200"/>
                  </a:lnTo>
                  <a:lnTo>
                    <a:pt x="987221" y="1981200"/>
                  </a:lnTo>
                  <a:lnTo>
                    <a:pt x="937704" y="1993900"/>
                  </a:lnTo>
                  <a:lnTo>
                    <a:pt x="842467" y="2019300"/>
                  </a:lnTo>
                  <a:lnTo>
                    <a:pt x="796696" y="2044700"/>
                  </a:lnTo>
                  <a:lnTo>
                    <a:pt x="752106" y="2057400"/>
                  </a:lnTo>
                  <a:lnTo>
                    <a:pt x="708698" y="2082800"/>
                  </a:lnTo>
                  <a:lnTo>
                    <a:pt x="666432" y="2095500"/>
                  </a:lnTo>
                  <a:lnTo>
                    <a:pt x="625271" y="2120900"/>
                  </a:lnTo>
                  <a:lnTo>
                    <a:pt x="585190" y="2146300"/>
                  </a:lnTo>
                  <a:lnTo>
                    <a:pt x="542950" y="2171700"/>
                  </a:lnTo>
                  <a:lnTo>
                    <a:pt x="502373" y="2197100"/>
                  </a:lnTo>
                  <a:lnTo>
                    <a:pt x="463473" y="2235200"/>
                  </a:lnTo>
                  <a:lnTo>
                    <a:pt x="426199" y="2260600"/>
                  </a:lnTo>
                  <a:lnTo>
                    <a:pt x="390550" y="2298700"/>
                  </a:lnTo>
                  <a:lnTo>
                    <a:pt x="356501" y="2336800"/>
                  </a:lnTo>
                  <a:lnTo>
                    <a:pt x="324053" y="2374900"/>
                  </a:lnTo>
                  <a:lnTo>
                    <a:pt x="293154" y="2413000"/>
                  </a:lnTo>
                  <a:lnTo>
                    <a:pt x="263817" y="2451100"/>
                  </a:lnTo>
                  <a:lnTo>
                    <a:pt x="236004" y="2489200"/>
                  </a:lnTo>
                  <a:lnTo>
                    <a:pt x="209715" y="2540000"/>
                  </a:lnTo>
                  <a:lnTo>
                    <a:pt x="184912" y="2578100"/>
                  </a:lnTo>
                  <a:lnTo>
                    <a:pt x="161582" y="2628900"/>
                  </a:lnTo>
                  <a:lnTo>
                    <a:pt x="139712" y="2679700"/>
                  </a:lnTo>
                  <a:lnTo>
                    <a:pt x="121881" y="2717800"/>
                  </a:lnTo>
                  <a:lnTo>
                    <a:pt x="105143" y="2768600"/>
                  </a:lnTo>
                  <a:lnTo>
                    <a:pt x="89535" y="2806700"/>
                  </a:lnTo>
                  <a:lnTo>
                    <a:pt x="75069" y="2857500"/>
                  </a:lnTo>
                  <a:lnTo>
                    <a:pt x="61785" y="2908300"/>
                  </a:lnTo>
                  <a:lnTo>
                    <a:pt x="49707" y="2959100"/>
                  </a:lnTo>
                  <a:lnTo>
                    <a:pt x="38862" y="3009900"/>
                  </a:lnTo>
                  <a:lnTo>
                    <a:pt x="29286" y="3060700"/>
                  </a:lnTo>
                  <a:lnTo>
                    <a:pt x="21005" y="3111500"/>
                  </a:lnTo>
                  <a:lnTo>
                    <a:pt x="14046" y="3162300"/>
                  </a:lnTo>
                  <a:lnTo>
                    <a:pt x="8432" y="3213100"/>
                  </a:lnTo>
                  <a:lnTo>
                    <a:pt x="4203" y="3251200"/>
                  </a:lnTo>
                  <a:lnTo>
                    <a:pt x="1384" y="3302000"/>
                  </a:lnTo>
                  <a:lnTo>
                    <a:pt x="0" y="3352800"/>
                  </a:lnTo>
                  <a:lnTo>
                    <a:pt x="76" y="3403600"/>
                  </a:lnTo>
                  <a:lnTo>
                    <a:pt x="381" y="3441700"/>
                  </a:lnTo>
                  <a:lnTo>
                    <a:pt x="990" y="3492500"/>
                  </a:lnTo>
                  <a:lnTo>
                    <a:pt x="1993" y="3543300"/>
                  </a:lnTo>
                  <a:lnTo>
                    <a:pt x="3479" y="3594100"/>
                  </a:lnTo>
                  <a:lnTo>
                    <a:pt x="5537" y="3644900"/>
                  </a:lnTo>
                  <a:lnTo>
                    <a:pt x="8255" y="3695700"/>
                  </a:lnTo>
                  <a:lnTo>
                    <a:pt x="11709" y="3759200"/>
                  </a:lnTo>
                  <a:lnTo>
                    <a:pt x="16014" y="3810000"/>
                  </a:lnTo>
                  <a:lnTo>
                    <a:pt x="21234" y="3860800"/>
                  </a:lnTo>
                  <a:lnTo>
                    <a:pt x="29502" y="3924300"/>
                  </a:lnTo>
                  <a:lnTo>
                    <a:pt x="39090" y="3987800"/>
                  </a:lnTo>
                  <a:lnTo>
                    <a:pt x="50025" y="4051300"/>
                  </a:lnTo>
                  <a:lnTo>
                    <a:pt x="62331" y="4102100"/>
                  </a:lnTo>
                  <a:lnTo>
                    <a:pt x="76009" y="4140200"/>
                  </a:lnTo>
                  <a:lnTo>
                    <a:pt x="91109" y="4178300"/>
                  </a:lnTo>
                  <a:lnTo>
                    <a:pt x="107632" y="4216400"/>
                  </a:lnTo>
                  <a:lnTo>
                    <a:pt x="125615" y="4254500"/>
                  </a:lnTo>
                  <a:lnTo>
                    <a:pt x="156273" y="4292600"/>
                  </a:lnTo>
                  <a:lnTo>
                    <a:pt x="187718" y="4330700"/>
                  </a:lnTo>
                  <a:lnTo>
                    <a:pt x="220243" y="4368800"/>
                  </a:lnTo>
                  <a:lnTo>
                    <a:pt x="254177" y="4406900"/>
                  </a:lnTo>
                  <a:lnTo>
                    <a:pt x="289839" y="4445000"/>
                  </a:lnTo>
                  <a:lnTo>
                    <a:pt x="327545" y="4470400"/>
                  </a:lnTo>
                  <a:lnTo>
                    <a:pt x="367601" y="4495800"/>
                  </a:lnTo>
                  <a:lnTo>
                    <a:pt x="413537" y="4521200"/>
                  </a:lnTo>
                  <a:lnTo>
                    <a:pt x="438188" y="4546600"/>
                  </a:lnTo>
                  <a:lnTo>
                    <a:pt x="464121" y="4559300"/>
                  </a:lnTo>
                  <a:lnTo>
                    <a:pt x="486079" y="4559300"/>
                  </a:lnTo>
                  <a:lnTo>
                    <a:pt x="508469" y="4572000"/>
                  </a:lnTo>
                  <a:lnTo>
                    <a:pt x="554393" y="4597400"/>
                  </a:lnTo>
                  <a:lnTo>
                    <a:pt x="594842" y="4610100"/>
                  </a:lnTo>
                  <a:lnTo>
                    <a:pt x="639178" y="4622800"/>
                  </a:lnTo>
                  <a:lnTo>
                    <a:pt x="686422" y="4648200"/>
                  </a:lnTo>
                  <a:lnTo>
                    <a:pt x="785837" y="4673600"/>
                  </a:lnTo>
                  <a:lnTo>
                    <a:pt x="828255" y="4673600"/>
                  </a:lnTo>
                  <a:lnTo>
                    <a:pt x="872172" y="4686300"/>
                  </a:lnTo>
                  <a:lnTo>
                    <a:pt x="917562" y="4686300"/>
                  </a:lnTo>
                  <a:lnTo>
                    <a:pt x="964387" y="4699000"/>
                  </a:lnTo>
                  <a:lnTo>
                    <a:pt x="1062329" y="4699000"/>
                  </a:lnTo>
                  <a:lnTo>
                    <a:pt x="1113396" y="4711700"/>
                  </a:lnTo>
                  <a:lnTo>
                    <a:pt x="1680768" y="4711700"/>
                  </a:lnTo>
                  <a:lnTo>
                    <a:pt x="1731886" y="4699000"/>
                  </a:lnTo>
                  <a:lnTo>
                    <a:pt x="1889213" y="4699000"/>
                  </a:lnTo>
                  <a:lnTo>
                    <a:pt x="1942934" y="4686300"/>
                  </a:lnTo>
                  <a:lnTo>
                    <a:pt x="2052243" y="4686300"/>
                  </a:lnTo>
                  <a:lnTo>
                    <a:pt x="2107781" y="4673600"/>
                  </a:lnTo>
                  <a:lnTo>
                    <a:pt x="2163915" y="4673600"/>
                  </a:lnTo>
                  <a:lnTo>
                    <a:pt x="2220607" y="4660900"/>
                  </a:lnTo>
                  <a:lnTo>
                    <a:pt x="2228519" y="4660900"/>
                  </a:lnTo>
                  <a:lnTo>
                    <a:pt x="2242477" y="4673600"/>
                  </a:lnTo>
                  <a:lnTo>
                    <a:pt x="2264651" y="4686300"/>
                  </a:lnTo>
                  <a:lnTo>
                    <a:pt x="2277681" y="4686300"/>
                  </a:lnTo>
                  <a:lnTo>
                    <a:pt x="2286622" y="4699000"/>
                  </a:lnTo>
                  <a:lnTo>
                    <a:pt x="2296541" y="4699000"/>
                  </a:lnTo>
                  <a:lnTo>
                    <a:pt x="2337511" y="4724400"/>
                  </a:lnTo>
                  <a:lnTo>
                    <a:pt x="2378278" y="4737100"/>
                  </a:lnTo>
                  <a:lnTo>
                    <a:pt x="2423363" y="4762500"/>
                  </a:lnTo>
                  <a:lnTo>
                    <a:pt x="2477274" y="4787900"/>
                  </a:lnTo>
                  <a:lnTo>
                    <a:pt x="2510269" y="4787900"/>
                  </a:lnTo>
                  <a:lnTo>
                    <a:pt x="2545981" y="4800600"/>
                  </a:lnTo>
                  <a:lnTo>
                    <a:pt x="2855950" y="4800600"/>
                  </a:lnTo>
                  <a:lnTo>
                    <a:pt x="2896552" y="4787900"/>
                  </a:lnTo>
                  <a:lnTo>
                    <a:pt x="2913405" y="4787900"/>
                  </a:lnTo>
                  <a:lnTo>
                    <a:pt x="2932138" y="4775200"/>
                  </a:lnTo>
                  <a:lnTo>
                    <a:pt x="2947924" y="4762500"/>
                  </a:lnTo>
                  <a:lnTo>
                    <a:pt x="2955925" y="4749800"/>
                  </a:lnTo>
                  <a:lnTo>
                    <a:pt x="2956217" y="4737100"/>
                  </a:lnTo>
                  <a:lnTo>
                    <a:pt x="2953639" y="4724400"/>
                  </a:lnTo>
                  <a:lnTo>
                    <a:pt x="2948165" y="4724400"/>
                  </a:lnTo>
                  <a:lnTo>
                    <a:pt x="2939783" y="4711700"/>
                  </a:lnTo>
                  <a:lnTo>
                    <a:pt x="2919679" y="4686300"/>
                  </a:lnTo>
                  <a:lnTo>
                    <a:pt x="2967520" y="4673600"/>
                  </a:lnTo>
                  <a:lnTo>
                    <a:pt x="3017329" y="4673600"/>
                  </a:lnTo>
                  <a:lnTo>
                    <a:pt x="3035897" y="4660900"/>
                  </a:lnTo>
                  <a:lnTo>
                    <a:pt x="3053727" y="4660900"/>
                  </a:lnTo>
                  <a:lnTo>
                    <a:pt x="3068942" y="4648200"/>
                  </a:lnTo>
                  <a:lnTo>
                    <a:pt x="3075203" y="4635500"/>
                  </a:lnTo>
                  <a:lnTo>
                    <a:pt x="3389477" y="4724400"/>
                  </a:lnTo>
                  <a:lnTo>
                    <a:pt x="3420097" y="4724400"/>
                  </a:lnTo>
                  <a:lnTo>
                    <a:pt x="3454349" y="4737100"/>
                  </a:lnTo>
                  <a:lnTo>
                    <a:pt x="3610127" y="4737100"/>
                  </a:lnTo>
                  <a:lnTo>
                    <a:pt x="3646093" y="4724400"/>
                  </a:lnTo>
                  <a:lnTo>
                    <a:pt x="3678224" y="4724400"/>
                  </a:lnTo>
                  <a:lnTo>
                    <a:pt x="3987850" y="4635500"/>
                  </a:lnTo>
                  <a:lnTo>
                    <a:pt x="4607090" y="4457700"/>
                  </a:lnTo>
                  <a:lnTo>
                    <a:pt x="4662652" y="4432300"/>
                  </a:lnTo>
                  <a:lnTo>
                    <a:pt x="4708614" y="4406900"/>
                  </a:lnTo>
                  <a:lnTo>
                    <a:pt x="4739906" y="4381500"/>
                  </a:lnTo>
                  <a:lnTo>
                    <a:pt x="4751463" y="4343400"/>
                  </a:lnTo>
                  <a:lnTo>
                    <a:pt x="4738306" y="4318000"/>
                  </a:lnTo>
                  <a:lnTo>
                    <a:pt x="4704004" y="4292600"/>
                  </a:lnTo>
                  <a:lnTo>
                    <a:pt x="4656328" y="4267200"/>
                  </a:lnTo>
                  <a:lnTo>
                    <a:pt x="4603026" y="4254500"/>
                  </a:lnTo>
                  <a:lnTo>
                    <a:pt x="4506049" y="4241800"/>
                  </a:lnTo>
                  <a:lnTo>
                    <a:pt x="4605007" y="4089400"/>
                  </a:lnTo>
                  <a:lnTo>
                    <a:pt x="4617212" y="4076700"/>
                  </a:lnTo>
                  <a:lnTo>
                    <a:pt x="4635411" y="4051300"/>
                  </a:lnTo>
                  <a:lnTo>
                    <a:pt x="4658753" y="4013200"/>
                  </a:lnTo>
                  <a:lnTo>
                    <a:pt x="4686389" y="3975100"/>
                  </a:lnTo>
                  <a:lnTo>
                    <a:pt x="4717466" y="3937000"/>
                  </a:lnTo>
                  <a:lnTo>
                    <a:pt x="4751133" y="3886200"/>
                  </a:lnTo>
                  <a:lnTo>
                    <a:pt x="4786541" y="3835400"/>
                  </a:lnTo>
                  <a:lnTo>
                    <a:pt x="4822863" y="3784600"/>
                  </a:lnTo>
                  <a:lnTo>
                    <a:pt x="4859172" y="3733800"/>
                  </a:lnTo>
                  <a:lnTo>
                    <a:pt x="5047716" y="3467100"/>
                  </a:lnTo>
                  <a:lnTo>
                    <a:pt x="5100434" y="3467100"/>
                  </a:lnTo>
                  <a:lnTo>
                    <a:pt x="5132222" y="3454400"/>
                  </a:lnTo>
                  <a:lnTo>
                    <a:pt x="5199075" y="3429000"/>
                  </a:lnTo>
                  <a:lnTo>
                    <a:pt x="5419598" y="3263900"/>
                  </a:lnTo>
                  <a:lnTo>
                    <a:pt x="5422201" y="3263900"/>
                  </a:lnTo>
                  <a:lnTo>
                    <a:pt x="5450916" y="3238500"/>
                  </a:lnTo>
                  <a:lnTo>
                    <a:pt x="5476075" y="3213100"/>
                  </a:lnTo>
                  <a:lnTo>
                    <a:pt x="5492420" y="3175000"/>
                  </a:lnTo>
                  <a:lnTo>
                    <a:pt x="5494706" y="3136900"/>
                  </a:lnTo>
                  <a:close/>
                </a:path>
                <a:path w="6219190" h="5963920">
                  <a:moveTo>
                    <a:pt x="6218987" y="4559351"/>
                  </a:moveTo>
                  <a:lnTo>
                    <a:pt x="4970742" y="4513885"/>
                  </a:lnTo>
                  <a:lnTo>
                    <a:pt x="4789690" y="4626661"/>
                  </a:lnTo>
                  <a:lnTo>
                    <a:pt x="4568025" y="4580991"/>
                  </a:lnTo>
                  <a:lnTo>
                    <a:pt x="4193756" y="4734230"/>
                  </a:lnTo>
                  <a:lnTo>
                    <a:pt x="5386159" y="5006695"/>
                  </a:lnTo>
                  <a:lnTo>
                    <a:pt x="5791276" y="4833785"/>
                  </a:lnTo>
                  <a:lnTo>
                    <a:pt x="5725338" y="4820374"/>
                  </a:lnTo>
                  <a:lnTo>
                    <a:pt x="5729186" y="4790719"/>
                  </a:lnTo>
                  <a:lnTo>
                    <a:pt x="5848248" y="4797590"/>
                  </a:lnTo>
                  <a:lnTo>
                    <a:pt x="6218987" y="4559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4514" y="2202083"/>
              <a:ext cx="6250068" cy="59892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2377" y="2019122"/>
            <a:ext cx="6950709" cy="2502535"/>
          </a:xfrm>
          <a:prstGeom prst="rect"/>
        </p:spPr>
        <p:txBody>
          <a:bodyPr wrap="square" lIns="0" tIns="271780" rIns="0" bIns="0" rtlCol="0" vert="horz">
            <a:spAutoFit/>
          </a:bodyPr>
          <a:lstStyle/>
          <a:p>
            <a:pPr marL="12700" marR="5080" indent="271145">
              <a:lnSpc>
                <a:spcPts val="8700"/>
              </a:lnSpc>
              <a:spcBef>
                <a:spcPts val="2140"/>
              </a:spcBef>
            </a:pPr>
            <a:r>
              <a:rPr dirty="0" spc="120"/>
              <a:t>Project Introduction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925169" y="4739487"/>
            <a:ext cx="9648825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0355" marR="527050" indent="-288290">
              <a:lnSpc>
                <a:spcPct val="113199"/>
              </a:lnSpc>
              <a:spcBef>
                <a:spcPts val="95"/>
              </a:spcBef>
              <a:buFont typeface="Arial"/>
              <a:buChar char="•"/>
              <a:tabLst>
                <a:tab pos="300355" algn="l"/>
              </a:tabLst>
            </a:pPr>
            <a:r>
              <a:rPr dirty="0" sz="2650" spc="180" b="1">
                <a:latin typeface="Arial"/>
                <a:cs typeface="Arial"/>
              </a:rPr>
              <a:t>Objective</a:t>
            </a:r>
            <a:r>
              <a:rPr dirty="0" sz="2650" spc="180">
                <a:latin typeface="Arial"/>
                <a:cs typeface="Arial"/>
              </a:rPr>
              <a:t>:</a:t>
            </a:r>
            <a:r>
              <a:rPr dirty="0" sz="2650" spc="330">
                <a:latin typeface="Arial"/>
                <a:cs typeface="Arial"/>
              </a:rPr>
              <a:t> </a:t>
            </a:r>
            <a:r>
              <a:rPr dirty="0" sz="2650" spc="165">
                <a:latin typeface="Arial"/>
                <a:cs typeface="Arial"/>
              </a:rPr>
              <a:t>Provide</a:t>
            </a:r>
            <a:r>
              <a:rPr dirty="0" sz="2650" spc="32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a</a:t>
            </a:r>
            <a:r>
              <a:rPr dirty="0" sz="2650" spc="290">
                <a:latin typeface="Arial"/>
                <a:cs typeface="Arial"/>
              </a:rPr>
              <a:t> </a:t>
            </a:r>
            <a:r>
              <a:rPr dirty="0" sz="2650" spc="215">
                <a:latin typeface="Arial"/>
                <a:cs typeface="Arial"/>
              </a:rPr>
              <a:t>brief</a:t>
            </a:r>
            <a:r>
              <a:rPr dirty="0" sz="2650" spc="310">
                <a:latin typeface="Arial"/>
                <a:cs typeface="Arial"/>
              </a:rPr>
              <a:t> </a:t>
            </a:r>
            <a:r>
              <a:rPr dirty="0" sz="2650" spc="185">
                <a:latin typeface="Arial"/>
                <a:cs typeface="Arial"/>
              </a:rPr>
              <a:t>overview</a:t>
            </a:r>
            <a:r>
              <a:rPr dirty="0" sz="2650" spc="315">
                <a:latin typeface="Arial"/>
                <a:cs typeface="Arial"/>
              </a:rPr>
              <a:t> </a:t>
            </a:r>
            <a:r>
              <a:rPr dirty="0" sz="2650" spc="190">
                <a:latin typeface="Arial"/>
                <a:cs typeface="Arial"/>
              </a:rPr>
              <a:t>of</a:t>
            </a:r>
            <a:r>
              <a:rPr dirty="0" sz="2650" spc="310">
                <a:latin typeface="Arial"/>
                <a:cs typeface="Arial"/>
              </a:rPr>
              <a:t> </a:t>
            </a:r>
            <a:r>
              <a:rPr dirty="0" sz="2650" spc="220">
                <a:latin typeface="Arial"/>
                <a:cs typeface="Arial"/>
              </a:rPr>
              <a:t>the</a:t>
            </a:r>
            <a:r>
              <a:rPr dirty="0" sz="2650" spc="300">
                <a:latin typeface="Arial"/>
                <a:cs typeface="Arial"/>
              </a:rPr>
              <a:t> </a:t>
            </a:r>
            <a:r>
              <a:rPr dirty="0" sz="2650" spc="200">
                <a:latin typeface="Arial"/>
                <a:cs typeface="Arial"/>
              </a:rPr>
              <a:t>project, </a:t>
            </a:r>
            <a:r>
              <a:rPr dirty="0" sz="2650" spc="195">
                <a:latin typeface="Arial"/>
                <a:cs typeface="Arial"/>
              </a:rPr>
              <a:t>including</a:t>
            </a:r>
            <a:r>
              <a:rPr dirty="0" sz="2650" spc="345">
                <a:latin typeface="Arial"/>
                <a:cs typeface="Arial"/>
              </a:rPr>
              <a:t> </a:t>
            </a:r>
            <a:r>
              <a:rPr dirty="0" sz="2650" spc="220">
                <a:latin typeface="Arial"/>
                <a:cs typeface="Arial"/>
              </a:rPr>
              <a:t>the</a:t>
            </a:r>
            <a:r>
              <a:rPr dirty="0" sz="2650" spc="305">
                <a:latin typeface="Arial"/>
                <a:cs typeface="Arial"/>
              </a:rPr>
              <a:t> </a:t>
            </a:r>
            <a:r>
              <a:rPr dirty="0" sz="2650" spc="215">
                <a:latin typeface="Arial"/>
                <a:cs typeface="Arial"/>
              </a:rPr>
              <a:t>purpose</a:t>
            </a:r>
            <a:r>
              <a:rPr dirty="0" sz="2650" spc="335">
                <a:latin typeface="Arial"/>
                <a:cs typeface="Arial"/>
              </a:rPr>
              <a:t> </a:t>
            </a:r>
            <a:r>
              <a:rPr dirty="0" sz="2650" spc="160">
                <a:latin typeface="Arial"/>
                <a:cs typeface="Arial"/>
              </a:rPr>
              <a:t>and</a:t>
            </a:r>
            <a:r>
              <a:rPr dirty="0" sz="2650" spc="305">
                <a:latin typeface="Arial"/>
                <a:cs typeface="Arial"/>
              </a:rPr>
              <a:t> </a:t>
            </a:r>
            <a:r>
              <a:rPr dirty="0" sz="2650" spc="204">
                <a:latin typeface="Arial"/>
                <a:cs typeface="Arial"/>
              </a:rPr>
              <a:t>core</a:t>
            </a:r>
            <a:r>
              <a:rPr dirty="0" sz="2650" spc="305">
                <a:latin typeface="Arial"/>
                <a:cs typeface="Arial"/>
              </a:rPr>
              <a:t> </a:t>
            </a:r>
            <a:r>
              <a:rPr dirty="0" sz="2650" spc="160">
                <a:latin typeface="Arial"/>
                <a:cs typeface="Arial"/>
              </a:rPr>
              <a:t>features.</a:t>
            </a:r>
            <a:endParaRPr sz="2650">
              <a:latin typeface="Arial"/>
              <a:cs typeface="Arial"/>
            </a:endParaRPr>
          </a:p>
          <a:p>
            <a:pPr marL="300355" indent="-28765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00355" algn="l"/>
              </a:tabLst>
            </a:pPr>
            <a:r>
              <a:rPr dirty="0" sz="2650" spc="165" b="1">
                <a:latin typeface="Arial"/>
                <a:cs typeface="Arial"/>
              </a:rPr>
              <a:t>Content:</a:t>
            </a:r>
            <a:endParaRPr sz="2650">
              <a:latin typeface="Arial"/>
              <a:cs typeface="Arial"/>
            </a:endParaRPr>
          </a:p>
          <a:p>
            <a:pPr marL="300355" indent="-287655">
              <a:lnSpc>
                <a:spcPct val="100000"/>
              </a:lnSpc>
              <a:spcBef>
                <a:spcPts val="425"/>
              </a:spcBef>
              <a:buChar char="•"/>
              <a:tabLst>
                <a:tab pos="300355" algn="l"/>
              </a:tabLst>
            </a:pPr>
            <a:r>
              <a:rPr dirty="0" sz="2650" spc="195">
                <a:latin typeface="Arial"/>
                <a:cs typeface="Arial"/>
              </a:rPr>
              <a:t>Project</a:t>
            </a:r>
            <a:r>
              <a:rPr dirty="0" sz="2650" spc="320">
                <a:latin typeface="Arial"/>
                <a:cs typeface="Arial"/>
              </a:rPr>
              <a:t> </a:t>
            </a:r>
            <a:r>
              <a:rPr dirty="0" sz="2650" spc="85">
                <a:latin typeface="Arial"/>
                <a:cs typeface="Arial"/>
              </a:rPr>
              <a:t>Name:</a:t>
            </a:r>
            <a:r>
              <a:rPr dirty="0" sz="2650" spc="310">
                <a:latin typeface="Arial"/>
                <a:cs typeface="Arial"/>
              </a:rPr>
              <a:t> </a:t>
            </a:r>
            <a:r>
              <a:rPr dirty="0" sz="2650" spc="170">
                <a:latin typeface="Arial"/>
                <a:cs typeface="Arial"/>
              </a:rPr>
              <a:t>Namaste</a:t>
            </a:r>
            <a:r>
              <a:rPr dirty="0" sz="2650" spc="335">
                <a:latin typeface="Arial"/>
                <a:cs typeface="Arial"/>
              </a:rPr>
              <a:t> </a:t>
            </a:r>
            <a:r>
              <a:rPr dirty="0" sz="2650" spc="120">
                <a:latin typeface="Arial"/>
                <a:cs typeface="Arial"/>
              </a:rPr>
              <a:t>India</a:t>
            </a:r>
            <a:endParaRPr sz="2650">
              <a:latin typeface="Arial"/>
              <a:cs typeface="Arial"/>
            </a:endParaRPr>
          </a:p>
          <a:p>
            <a:pPr marL="300355" indent="-28765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00355" algn="l"/>
              </a:tabLst>
            </a:pPr>
            <a:r>
              <a:rPr dirty="0" sz="2650" spc="165">
                <a:latin typeface="Trebuchet MS"/>
                <a:cs typeface="Trebuchet MS"/>
              </a:rPr>
              <a:t>Description:</a:t>
            </a:r>
            <a:r>
              <a:rPr dirty="0" sz="2650" spc="280">
                <a:latin typeface="Trebuchet MS"/>
                <a:cs typeface="Trebuchet MS"/>
              </a:rPr>
              <a:t> </a:t>
            </a:r>
            <a:r>
              <a:rPr dirty="0" sz="2650" spc="200">
                <a:latin typeface="Trebuchet MS"/>
                <a:cs typeface="Trebuchet MS"/>
              </a:rPr>
              <a:t>A</a:t>
            </a:r>
            <a:r>
              <a:rPr dirty="0" sz="2650" spc="250">
                <a:latin typeface="Trebuchet MS"/>
                <a:cs typeface="Trebuchet MS"/>
              </a:rPr>
              <a:t> </a:t>
            </a:r>
            <a:r>
              <a:rPr dirty="0" sz="2650" spc="185">
                <a:latin typeface="Trebuchet MS"/>
                <a:cs typeface="Trebuchet MS"/>
              </a:rPr>
              <a:t>website</a:t>
            </a:r>
            <a:r>
              <a:rPr dirty="0" sz="2650" spc="285">
                <a:latin typeface="Trebuchet MS"/>
                <a:cs typeface="Trebuchet MS"/>
              </a:rPr>
              <a:t> </a:t>
            </a:r>
            <a:r>
              <a:rPr dirty="0" sz="2650" spc="130">
                <a:latin typeface="Trebuchet MS"/>
                <a:cs typeface="Trebuchet MS"/>
              </a:rPr>
              <a:t>that</a:t>
            </a:r>
            <a:r>
              <a:rPr dirty="0" sz="2650" spc="270">
                <a:latin typeface="Trebuchet MS"/>
                <a:cs typeface="Trebuchet MS"/>
              </a:rPr>
              <a:t> </a:t>
            </a:r>
            <a:r>
              <a:rPr dirty="0" sz="2650" spc="190">
                <a:latin typeface="Trebuchet MS"/>
                <a:cs typeface="Trebuchet MS"/>
              </a:rPr>
              <a:t>celebrates</a:t>
            </a:r>
            <a:r>
              <a:rPr dirty="0" sz="2650" spc="290">
                <a:latin typeface="Trebuchet MS"/>
                <a:cs typeface="Trebuchet MS"/>
              </a:rPr>
              <a:t> </a:t>
            </a:r>
            <a:r>
              <a:rPr dirty="0" sz="2650" spc="110">
                <a:latin typeface="Trebuchet MS"/>
                <a:cs typeface="Trebuchet MS"/>
              </a:rPr>
              <a:t>India’s</a:t>
            </a:r>
            <a:r>
              <a:rPr dirty="0" sz="2650" spc="265">
                <a:latin typeface="Trebuchet MS"/>
                <a:cs typeface="Trebuchet MS"/>
              </a:rPr>
              <a:t> </a:t>
            </a:r>
            <a:r>
              <a:rPr dirty="0" sz="2650" spc="135">
                <a:latin typeface="Trebuchet MS"/>
                <a:cs typeface="Trebuchet MS"/>
              </a:rPr>
              <a:t>culture</a:t>
            </a:r>
            <a:endParaRPr sz="2650">
              <a:latin typeface="Trebuchet MS"/>
              <a:cs typeface="Trebuchet MS"/>
            </a:endParaRPr>
          </a:p>
          <a:p>
            <a:pPr marL="300355">
              <a:lnSpc>
                <a:spcPct val="100000"/>
              </a:lnSpc>
              <a:spcBef>
                <a:spcPts val="420"/>
              </a:spcBef>
            </a:pPr>
            <a:r>
              <a:rPr dirty="0" sz="2650" spc="160">
                <a:latin typeface="Arial"/>
                <a:cs typeface="Arial"/>
              </a:rPr>
              <a:t>and</a:t>
            </a:r>
            <a:r>
              <a:rPr dirty="0" sz="2650" spc="305">
                <a:latin typeface="Arial"/>
                <a:cs typeface="Arial"/>
              </a:rPr>
              <a:t> </a:t>
            </a:r>
            <a:r>
              <a:rPr dirty="0" sz="2650" spc="145">
                <a:latin typeface="Arial"/>
                <a:cs typeface="Arial"/>
              </a:rPr>
              <a:t>heritage.</a:t>
            </a:r>
            <a:endParaRPr sz="2650">
              <a:latin typeface="Arial"/>
              <a:cs typeface="Arial"/>
            </a:endParaRPr>
          </a:p>
          <a:p>
            <a:pPr marL="300355" marR="630555" indent="-288290">
              <a:lnSpc>
                <a:spcPts val="3600"/>
              </a:lnSpc>
              <a:spcBef>
                <a:spcPts val="105"/>
              </a:spcBef>
              <a:buChar char="•"/>
              <a:tabLst>
                <a:tab pos="300355" algn="l"/>
              </a:tabLst>
            </a:pPr>
            <a:r>
              <a:rPr dirty="0" sz="2650" spc="140">
                <a:latin typeface="Arial"/>
                <a:cs typeface="Arial"/>
              </a:rPr>
              <a:t>Tech</a:t>
            </a:r>
            <a:r>
              <a:rPr dirty="0" sz="2650" spc="310">
                <a:latin typeface="Arial"/>
                <a:cs typeface="Arial"/>
              </a:rPr>
              <a:t> </a:t>
            </a:r>
            <a:r>
              <a:rPr dirty="0" sz="2650" spc="120">
                <a:latin typeface="Arial"/>
                <a:cs typeface="Arial"/>
              </a:rPr>
              <a:t>Stack:</a:t>
            </a:r>
            <a:r>
              <a:rPr dirty="0" sz="2650" spc="345">
                <a:latin typeface="Arial"/>
                <a:cs typeface="Arial"/>
              </a:rPr>
              <a:t> </a:t>
            </a:r>
            <a:r>
              <a:rPr dirty="0" sz="2650" spc="60">
                <a:latin typeface="Arial"/>
                <a:cs typeface="Arial"/>
              </a:rPr>
              <a:t>Java,</a:t>
            </a:r>
            <a:r>
              <a:rPr dirty="0" sz="2650" spc="305">
                <a:latin typeface="Arial"/>
                <a:cs typeface="Arial"/>
              </a:rPr>
              <a:t> </a:t>
            </a:r>
            <a:r>
              <a:rPr dirty="0" sz="2650" spc="140">
                <a:latin typeface="Arial"/>
                <a:cs typeface="Arial"/>
              </a:rPr>
              <a:t>Spring</a:t>
            </a:r>
            <a:r>
              <a:rPr dirty="0" sz="2650" spc="335">
                <a:latin typeface="Arial"/>
                <a:cs typeface="Arial"/>
              </a:rPr>
              <a:t> </a:t>
            </a:r>
            <a:r>
              <a:rPr dirty="0" sz="2650" spc="130">
                <a:latin typeface="Arial"/>
                <a:cs typeface="Arial"/>
              </a:rPr>
              <a:t>Boot,</a:t>
            </a:r>
            <a:r>
              <a:rPr dirty="0" sz="2650" spc="325">
                <a:latin typeface="Arial"/>
                <a:cs typeface="Arial"/>
              </a:rPr>
              <a:t> </a:t>
            </a:r>
            <a:r>
              <a:rPr dirty="0" sz="2650" spc="50">
                <a:latin typeface="Arial"/>
                <a:cs typeface="Arial"/>
              </a:rPr>
              <a:t>HTML/CSS,</a:t>
            </a:r>
            <a:r>
              <a:rPr dirty="0" sz="2650" spc="350">
                <a:latin typeface="Arial"/>
                <a:cs typeface="Arial"/>
              </a:rPr>
              <a:t> </a:t>
            </a:r>
            <a:r>
              <a:rPr dirty="0" sz="2650" spc="105">
                <a:latin typeface="Arial"/>
                <a:cs typeface="Arial"/>
              </a:rPr>
              <a:t>Jenkins, </a:t>
            </a:r>
            <a:r>
              <a:rPr dirty="0" sz="2650" spc="135">
                <a:latin typeface="Arial"/>
                <a:cs typeface="Arial"/>
              </a:rPr>
              <a:t>Docker,</a:t>
            </a:r>
            <a:r>
              <a:rPr dirty="0" sz="2650" spc="310">
                <a:latin typeface="Arial"/>
                <a:cs typeface="Arial"/>
              </a:rPr>
              <a:t> </a:t>
            </a:r>
            <a:r>
              <a:rPr dirty="0" sz="2650" spc="180">
                <a:latin typeface="Arial"/>
                <a:cs typeface="Arial"/>
              </a:rPr>
              <a:t>GitHub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5503760" y="8559798"/>
            <a:ext cx="2784475" cy="1727200"/>
          </a:xfrm>
          <a:custGeom>
            <a:avLst/>
            <a:gdLst/>
            <a:ahLst/>
            <a:cxnLst/>
            <a:rect l="l" t="t" r="r" b="b"/>
            <a:pathLst>
              <a:path w="2784475" h="1727200">
                <a:moveTo>
                  <a:pt x="181958" y="1562099"/>
                </a:moveTo>
                <a:lnTo>
                  <a:pt x="66345" y="1562099"/>
                </a:lnTo>
                <a:lnTo>
                  <a:pt x="60507" y="1574799"/>
                </a:lnTo>
                <a:lnTo>
                  <a:pt x="46106" y="1600199"/>
                </a:lnTo>
                <a:lnTo>
                  <a:pt x="39797" y="1612899"/>
                </a:lnTo>
                <a:lnTo>
                  <a:pt x="35459" y="1625599"/>
                </a:lnTo>
                <a:lnTo>
                  <a:pt x="28616" y="1650999"/>
                </a:lnTo>
                <a:lnTo>
                  <a:pt x="19803" y="1663699"/>
                </a:lnTo>
                <a:lnTo>
                  <a:pt x="10801" y="1689099"/>
                </a:lnTo>
                <a:lnTo>
                  <a:pt x="3394" y="1714499"/>
                </a:lnTo>
                <a:lnTo>
                  <a:pt x="0" y="1727199"/>
                </a:lnTo>
                <a:lnTo>
                  <a:pt x="105589" y="1727199"/>
                </a:lnTo>
                <a:lnTo>
                  <a:pt x="113122" y="1714499"/>
                </a:lnTo>
                <a:lnTo>
                  <a:pt x="120747" y="1701799"/>
                </a:lnTo>
                <a:lnTo>
                  <a:pt x="128559" y="1676399"/>
                </a:lnTo>
                <a:lnTo>
                  <a:pt x="136652" y="1663699"/>
                </a:lnTo>
                <a:lnTo>
                  <a:pt x="144760" y="1638299"/>
                </a:lnTo>
                <a:lnTo>
                  <a:pt x="160600" y="1612899"/>
                </a:lnTo>
                <a:lnTo>
                  <a:pt x="168709" y="1587499"/>
                </a:lnTo>
                <a:lnTo>
                  <a:pt x="173627" y="1587499"/>
                </a:lnTo>
                <a:lnTo>
                  <a:pt x="177981" y="1574799"/>
                </a:lnTo>
                <a:lnTo>
                  <a:pt x="181958" y="1562099"/>
                </a:lnTo>
                <a:close/>
              </a:path>
              <a:path w="2784475" h="1727200">
                <a:moveTo>
                  <a:pt x="811981" y="1435099"/>
                </a:moveTo>
                <a:lnTo>
                  <a:pt x="673551" y="1435099"/>
                </a:lnTo>
                <a:lnTo>
                  <a:pt x="670921" y="1447799"/>
                </a:lnTo>
                <a:lnTo>
                  <a:pt x="668667" y="1460499"/>
                </a:lnTo>
                <a:lnTo>
                  <a:pt x="665664" y="1460499"/>
                </a:lnTo>
                <a:lnTo>
                  <a:pt x="663205" y="1473199"/>
                </a:lnTo>
                <a:lnTo>
                  <a:pt x="661781" y="1485899"/>
                </a:lnTo>
                <a:lnTo>
                  <a:pt x="659042" y="1485899"/>
                </a:lnTo>
                <a:lnTo>
                  <a:pt x="651637" y="1498599"/>
                </a:lnTo>
                <a:lnTo>
                  <a:pt x="652639" y="1498599"/>
                </a:lnTo>
                <a:lnTo>
                  <a:pt x="652639" y="1511299"/>
                </a:lnTo>
                <a:lnTo>
                  <a:pt x="649632" y="1511299"/>
                </a:lnTo>
                <a:lnTo>
                  <a:pt x="645889" y="1523999"/>
                </a:lnTo>
                <a:lnTo>
                  <a:pt x="642242" y="1536699"/>
                </a:lnTo>
                <a:lnTo>
                  <a:pt x="638783" y="1536699"/>
                </a:lnTo>
                <a:lnTo>
                  <a:pt x="635604" y="1549399"/>
                </a:lnTo>
                <a:lnTo>
                  <a:pt x="629966" y="1562099"/>
                </a:lnTo>
                <a:lnTo>
                  <a:pt x="623579" y="1587499"/>
                </a:lnTo>
                <a:lnTo>
                  <a:pt x="616441" y="1600199"/>
                </a:lnTo>
                <a:lnTo>
                  <a:pt x="608552" y="1625599"/>
                </a:lnTo>
                <a:lnTo>
                  <a:pt x="604229" y="1638299"/>
                </a:lnTo>
                <a:lnTo>
                  <a:pt x="600285" y="1650999"/>
                </a:lnTo>
                <a:lnTo>
                  <a:pt x="596716" y="1663699"/>
                </a:lnTo>
                <a:lnTo>
                  <a:pt x="593521" y="1663699"/>
                </a:lnTo>
                <a:lnTo>
                  <a:pt x="581499" y="1701799"/>
                </a:lnTo>
                <a:lnTo>
                  <a:pt x="577008" y="1714499"/>
                </a:lnTo>
                <a:lnTo>
                  <a:pt x="572609" y="1727199"/>
                </a:lnTo>
                <a:lnTo>
                  <a:pt x="692675" y="1727199"/>
                </a:lnTo>
                <a:lnTo>
                  <a:pt x="695683" y="1714499"/>
                </a:lnTo>
                <a:lnTo>
                  <a:pt x="694680" y="1714499"/>
                </a:lnTo>
                <a:lnTo>
                  <a:pt x="695683" y="1701799"/>
                </a:lnTo>
                <a:lnTo>
                  <a:pt x="699693" y="1701799"/>
                </a:lnTo>
                <a:lnTo>
                  <a:pt x="705019" y="1689099"/>
                </a:lnTo>
                <a:lnTo>
                  <a:pt x="708967" y="1676399"/>
                </a:lnTo>
                <a:lnTo>
                  <a:pt x="712539" y="1663699"/>
                </a:lnTo>
                <a:lnTo>
                  <a:pt x="715734" y="1650999"/>
                </a:lnTo>
                <a:lnTo>
                  <a:pt x="719102" y="1638299"/>
                </a:lnTo>
                <a:lnTo>
                  <a:pt x="723128" y="1625599"/>
                </a:lnTo>
                <a:lnTo>
                  <a:pt x="727718" y="1612899"/>
                </a:lnTo>
                <a:lnTo>
                  <a:pt x="732778" y="1600199"/>
                </a:lnTo>
                <a:lnTo>
                  <a:pt x="832199" y="1600199"/>
                </a:lnTo>
                <a:lnTo>
                  <a:pt x="829943" y="1574799"/>
                </a:lnTo>
                <a:lnTo>
                  <a:pt x="829583" y="1562099"/>
                </a:lnTo>
                <a:lnTo>
                  <a:pt x="828565" y="1536699"/>
                </a:lnTo>
                <a:lnTo>
                  <a:pt x="826983" y="1523999"/>
                </a:lnTo>
                <a:lnTo>
                  <a:pt x="824931" y="1511299"/>
                </a:lnTo>
                <a:lnTo>
                  <a:pt x="823192" y="1485899"/>
                </a:lnTo>
                <a:lnTo>
                  <a:pt x="822299" y="1473199"/>
                </a:lnTo>
                <a:lnTo>
                  <a:pt x="819714" y="1460499"/>
                </a:lnTo>
                <a:lnTo>
                  <a:pt x="811981" y="1447799"/>
                </a:lnTo>
                <a:lnTo>
                  <a:pt x="811981" y="1435099"/>
                </a:lnTo>
                <a:close/>
              </a:path>
              <a:path w="2784475" h="1727200">
                <a:moveTo>
                  <a:pt x="832199" y="1600199"/>
                </a:moveTo>
                <a:lnTo>
                  <a:pt x="732778" y="1600199"/>
                </a:lnTo>
                <a:lnTo>
                  <a:pt x="737290" y="1625599"/>
                </a:lnTo>
                <a:lnTo>
                  <a:pt x="741801" y="1663699"/>
                </a:lnTo>
                <a:lnTo>
                  <a:pt x="741801" y="1676399"/>
                </a:lnTo>
                <a:lnTo>
                  <a:pt x="742287" y="1689099"/>
                </a:lnTo>
                <a:lnTo>
                  <a:pt x="743430" y="1701799"/>
                </a:lnTo>
                <a:lnTo>
                  <a:pt x="744762" y="1714499"/>
                </a:lnTo>
                <a:lnTo>
                  <a:pt x="745811" y="1727199"/>
                </a:lnTo>
                <a:lnTo>
                  <a:pt x="841365" y="1727199"/>
                </a:lnTo>
                <a:lnTo>
                  <a:pt x="840846" y="1714499"/>
                </a:lnTo>
                <a:lnTo>
                  <a:pt x="840141" y="1701799"/>
                </a:lnTo>
                <a:lnTo>
                  <a:pt x="838967" y="1676399"/>
                </a:lnTo>
                <a:lnTo>
                  <a:pt x="832199" y="1600199"/>
                </a:lnTo>
                <a:close/>
              </a:path>
              <a:path w="2784475" h="1727200">
                <a:moveTo>
                  <a:pt x="2110514" y="1612899"/>
                </a:moveTo>
                <a:lnTo>
                  <a:pt x="1949142" y="1612899"/>
                </a:lnTo>
                <a:lnTo>
                  <a:pt x="1910042" y="1650999"/>
                </a:lnTo>
                <a:lnTo>
                  <a:pt x="1845878" y="1701799"/>
                </a:lnTo>
                <a:lnTo>
                  <a:pt x="1831953" y="1727199"/>
                </a:lnTo>
                <a:lnTo>
                  <a:pt x="2017204" y="1727199"/>
                </a:lnTo>
                <a:lnTo>
                  <a:pt x="2022873" y="1714499"/>
                </a:lnTo>
                <a:lnTo>
                  <a:pt x="2026930" y="1714499"/>
                </a:lnTo>
                <a:lnTo>
                  <a:pt x="2031269" y="1701799"/>
                </a:lnTo>
                <a:lnTo>
                  <a:pt x="2041889" y="1676399"/>
                </a:lnTo>
                <a:lnTo>
                  <a:pt x="2056072" y="1663699"/>
                </a:lnTo>
                <a:lnTo>
                  <a:pt x="2088332" y="1638299"/>
                </a:lnTo>
                <a:lnTo>
                  <a:pt x="2110514" y="1612899"/>
                </a:lnTo>
                <a:close/>
              </a:path>
              <a:path w="2784475" h="1727200">
                <a:moveTo>
                  <a:pt x="2133447" y="1600199"/>
                </a:moveTo>
                <a:lnTo>
                  <a:pt x="1958165" y="1600199"/>
                </a:lnTo>
                <a:lnTo>
                  <a:pt x="1954155" y="1612899"/>
                </a:lnTo>
                <a:lnTo>
                  <a:pt x="2121746" y="1612899"/>
                </a:lnTo>
                <a:lnTo>
                  <a:pt x="2133447" y="1600199"/>
                </a:lnTo>
                <a:close/>
              </a:path>
              <a:path w="2784475" h="1727200">
                <a:moveTo>
                  <a:pt x="2113406" y="101599"/>
                </a:moveTo>
                <a:lnTo>
                  <a:pt x="1930093" y="101599"/>
                </a:lnTo>
                <a:lnTo>
                  <a:pt x="1959996" y="114299"/>
                </a:lnTo>
                <a:lnTo>
                  <a:pt x="1987667" y="126999"/>
                </a:lnTo>
                <a:lnTo>
                  <a:pt x="2033274" y="165099"/>
                </a:lnTo>
                <a:lnTo>
                  <a:pt x="2066975" y="215899"/>
                </a:lnTo>
                <a:lnTo>
                  <a:pt x="2089334" y="279399"/>
                </a:lnTo>
                <a:lnTo>
                  <a:pt x="2110388" y="342899"/>
                </a:lnTo>
                <a:lnTo>
                  <a:pt x="2115291" y="355599"/>
                </a:lnTo>
                <a:lnTo>
                  <a:pt x="2119536" y="380999"/>
                </a:lnTo>
                <a:lnTo>
                  <a:pt x="2123218" y="393699"/>
                </a:lnTo>
                <a:lnTo>
                  <a:pt x="2126429" y="406399"/>
                </a:lnTo>
                <a:lnTo>
                  <a:pt x="2130737" y="444499"/>
                </a:lnTo>
                <a:lnTo>
                  <a:pt x="2134575" y="482599"/>
                </a:lnTo>
                <a:lnTo>
                  <a:pt x="2137849" y="507999"/>
                </a:lnTo>
                <a:lnTo>
                  <a:pt x="2142220" y="571499"/>
                </a:lnTo>
                <a:lnTo>
                  <a:pt x="2143222" y="596899"/>
                </a:lnTo>
                <a:lnTo>
                  <a:pt x="2144475" y="660399"/>
                </a:lnTo>
                <a:lnTo>
                  <a:pt x="2145588" y="685799"/>
                </a:lnTo>
                <a:lnTo>
                  <a:pt x="2145854" y="711199"/>
                </a:lnTo>
                <a:lnTo>
                  <a:pt x="2145180" y="749299"/>
                </a:lnTo>
                <a:lnTo>
                  <a:pt x="2143473" y="774699"/>
                </a:lnTo>
                <a:lnTo>
                  <a:pt x="2142721" y="787399"/>
                </a:lnTo>
                <a:lnTo>
                  <a:pt x="2143473" y="812799"/>
                </a:lnTo>
                <a:lnTo>
                  <a:pt x="2143473" y="825499"/>
                </a:lnTo>
                <a:lnTo>
                  <a:pt x="2140465" y="850899"/>
                </a:lnTo>
                <a:lnTo>
                  <a:pt x="2138460" y="850899"/>
                </a:lnTo>
                <a:lnTo>
                  <a:pt x="2137457" y="863599"/>
                </a:lnTo>
                <a:lnTo>
                  <a:pt x="2137457" y="876299"/>
                </a:lnTo>
                <a:lnTo>
                  <a:pt x="2136862" y="876299"/>
                </a:lnTo>
                <a:lnTo>
                  <a:pt x="2136048" y="888999"/>
                </a:lnTo>
                <a:lnTo>
                  <a:pt x="2135452" y="901699"/>
                </a:lnTo>
                <a:lnTo>
                  <a:pt x="2132272" y="927099"/>
                </a:lnTo>
                <a:lnTo>
                  <a:pt x="2128810" y="965199"/>
                </a:lnTo>
                <a:lnTo>
                  <a:pt x="2125160" y="990599"/>
                </a:lnTo>
                <a:lnTo>
                  <a:pt x="2121416" y="1015999"/>
                </a:lnTo>
                <a:lnTo>
                  <a:pt x="2119145" y="1041399"/>
                </a:lnTo>
                <a:lnTo>
                  <a:pt x="2116780" y="1054099"/>
                </a:lnTo>
                <a:lnTo>
                  <a:pt x="2114226" y="1066799"/>
                </a:lnTo>
                <a:lnTo>
                  <a:pt x="2107616" y="1104899"/>
                </a:lnTo>
                <a:lnTo>
                  <a:pt x="2103746" y="1117599"/>
                </a:lnTo>
                <a:lnTo>
                  <a:pt x="2099689" y="1142999"/>
                </a:lnTo>
                <a:lnTo>
                  <a:pt x="2095350" y="1168399"/>
                </a:lnTo>
                <a:lnTo>
                  <a:pt x="2091306" y="1181099"/>
                </a:lnTo>
                <a:lnTo>
                  <a:pt x="2087747" y="1206499"/>
                </a:lnTo>
                <a:lnTo>
                  <a:pt x="2084000" y="1231899"/>
                </a:lnTo>
                <a:lnTo>
                  <a:pt x="2079392" y="1244599"/>
                </a:lnTo>
                <a:lnTo>
                  <a:pt x="2072139" y="1282699"/>
                </a:lnTo>
                <a:lnTo>
                  <a:pt x="2064228" y="1308099"/>
                </a:lnTo>
                <a:lnTo>
                  <a:pt x="2056130" y="1333499"/>
                </a:lnTo>
                <a:lnTo>
                  <a:pt x="2048313" y="1358899"/>
                </a:lnTo>
                <a:lnTo>
                  <a:pt x="2047310" y="1371599"/>
                </a:lnTo>
                <a:lnTo>
                  <a:pt x="2047310" y="1384299"/>
                </a:lnTo>
                <a:lnTo>
                  <a:pt x="2041295" y="1384299"/>
                </a:lnTo>
                <a:lnTo>
                  <a:pt x="2032272" y="1396999"/>
                </a:lnTo>
                <a:lnTo>
                  <a:pt x="2028261" y="1396999"/>
                </a:lnTo>
                <a:lnTo>
                  <a:pt x="2024251" y="1422399"/>
                </a:lnTo>
                <a:lnTo>
                  <a:pt x="2010561" y="1460499"/>
                </a:lnTo>
                <a:lnTo>
                  <a:pt x="1994435" y="1511299"/>
                </a:lnTo>
                <a:lnTo>
                  <a:pt x="1977197" y="1549399"/>
                </a:lnTo>
                <a:lnTo>
                  <a:pt x="1960170" y="1600199"/>
                </a:lnTo>
                <a:lnTo>
                  <a:pt x="2140215" y="1600199"/>
                </a:lnTo>
                <a:lnTo>
                  <a:pt x="2146982" y="1587499"/>
                </a:lnTo>
                <a:lnTo>
                  <a:pt x="2153749" y="1587499"/>
                </a:lnTo>
                <a:lnTo>
                  <a:pt x="2160517" y="1574799"/>
                </a:lnTo>
                <a:lnTo>
                  <a:pt x="2170448" y="1574799"/>
                </a:lnTo>
                <a:lnTo>
                  <a:pt x="2190688" y="1562099"/>
                </a:lnTo>
                <a:lnTo>
                  <a:pt x="2200619" y="1549399"/>
                </a:lnTo>
                <a:lnTo>
                  <a:pt x="2206794" y="1549399"/>
                </a:lnTo>
                <a:lnTo>
                  <a:pt x="2213235" y="1536699"/>
                </a:lnTo>
                <a:lnTo>
                  <a:pt x="2233025" y="1536699"/>
                </a:lnTo>
                <a:lnTo>
                  <a:pt x="2238132" y="1523999"/>
                </a:lnTo>
                <a:lnTo>
                  <a:pt x="2243239" y="1523999"/>
                </a:lnTo>
                <a:lnTo>
                  <a:pt x="2249662" y="1511299"/>
                </a:lnTo>
                <a:lnTo>
                  <a:pt x="2266956" y="1511299"/>
                </a:lnTo>
                <a:lnTo>
                  <a:pt x="2275039" y="1498599"/>
                </a:lnTo>
                <a:lnTo>
                  <a:pt x="2282746" y="1498599"/>
                </a:lnTo>
                <a:lnTo>
                  <a:pt x="2289764" y="1485899"/>
                </a:lnTo>
                <a:lnTo>
                  <a:pt x="2302798" y="1485899"/>
                </a:lnTo>
                <a:lnTo>
                  <a:pt x="2313308" y="1473199"/>
                </a:lnTo>
                <a:lnTo>
                  <a:pt x="2117406" y="1473199"/>
                </a:lnTo>
                <a:lnTo>
                  <a:pt x="2122670" y="1460499"/>
                </a:lnTo>
                <a:lnTo>
                  <a:pt x="2127933" y="1435099"/>
                </a:lnTo>
                <a:lnTo>
                  <a:pt x="2133197" y="1422399"/>
                </a:lnTo>
                <a:lnTo>
                  <a:pt x="2138460" y="1396999"/>
                </a:lnTo>
                <a:lnTo>
                  <a:pt x="2144617" y="1384299"/>
                </a:lnTo>
                <a:lnTo>
                  <a:pt x="2150867" y="1358899"/>
                </a:lnTo>
                <a:lnTo>
                  <a:pt x="2156929" y="1346199"/>
                </a:lnTo>
                <a:lnTo>
                  <a:pt x="2162522" y="1320799"/>
                </a:lnTo>
                <a:lnTo>
                  <a:pt x="2169117" y="1295399"/>
                </a:lnTo>
                <a:lnTo>
                  <a:pt x="2175430" y="1257299"/>
                </a:lnTo>
                <a:lnTo>
                  <a:pt x="2181555" y="1231899"/>
                </a:lnTo>
                <a:lnTo>
                  <a:pt x="2187586" y="1206499"/>
                </a:lnTo>
                <a:lnTo>
                  <a:pt x="2195027" y="1168399"/>
                </a:lnTo>
                <a:lnTo>
                  <a:pt x="2201998" y="1130299"/>
                </a:lnTo>
                <a:lnTo>
                  <a:pt x="2208029" y="1104899"/>
                </a:lnTo>
                <a:lnTo>
                  <a:pt x="2212650" y="1066799"/>
                </a:lnTo>
                <a:lnTo>
                  <a:pt x="2215938" y="1041399"/>
                </a:lnTo>
                <a:lnTo>
                  <a:pt x="2219720" y="1003299"/>
                </a:lnTo>
                <a:lnTo>
                  <a:pt x="2223706" y="977899"/>
                </a:lnTo>
                <a:lnTo>
                  <a:pt x="2227605" y="952499"/>
                </a:lnTo>
                <a:lnTo>
                  <a:pt x="2232304" y="914399"/>
                </a:lnTo>
                <a:lnTo>
                  <a:pt x="2235876" y="888999"/>
                </a:lnTo>
                <a:lnTo>
                  <a:pt x="2238320" y="850899"/>
                </a:lnTo>
                <a:lnTo>
                  <a:pt x="2239636" y="825499"/>
                </a:lnTo>
                <a:lnTo>
                  <a:pt x="2239761" y="787399"/>
                </a:lnTo>
                <a:lnTo>
                  <a:pt x="2240638" y="749299"/>
                </a:lnTo>
                <a:lnTo>
                  <a:pt x="2240952" y="736599"/>
                </a:lnTo>
                <a:lnTo>
                  <a:pt x="2242330" y="711199"/>
                </a:lnTo>
                <a:lnTo>
                  <a:pt x="2242643" y="698499"/>
                </a:lnTo>
                <a:lnTo>
                  <a:pt x="2241735" y="685799"/>
                </a:lnTo>
                <a:lnTo>
                  <a:pt x="2239542" y="634999"/>
                </a:lnTo>
                <a:lnTo>
                  <a:pt x="2238633" y="622299"/>
                </a:lnTo>
                <a:lnTo>
                  <a:pt x="2237129" y="571499"/>
                </a:lnTo>
                <a:lnTo>
                  <a:pt x="2234121" y="533399"/>
                </a:lnTo>
                <a:lnTo>
                  <a:pt x="2229610" y="482599"/>
                </a:lnTo>
                <a:lnTo>
                  <a:pt x="2223595" y="431799"/>
                </a:lnTo>
                <a:lnTo>
                  <a:pt x="2218344" y="393699"/>
                </a:lnTo>
                <a:lnTo>
                  <a:pt x="2211605" y="355599"/>
                </a:lnTo>
                <a:lnTo>
                  <a:pt x="2203363" y="317499"/>
                </a:lnTo>
                <a:lnTo>
                  <a:pt x="2193601" y="292099"/>
                </a:lnTo>
                <a:lnTo>
                  <a:pt x="2187037" y="266699"/>
                </a:lnTo>
                <a:lnTo>
                  <a:pt x="2179440" y="241299"/>
                </a:lnTo>
                <a:lnTo>
                  <a:pt x="2170902" y="215899"/>
                </a:lnTo>
                <a:lnTo>
                  <a:pt x="2161519" y="203199"/>
                </a:lnTo>
                <a:lnTo>
                  <a:pt x="2159514" y="190499"/>
                </a:lnTo>
                <a:lnTo>
                  <a:pt x="2156506" y="190499"/>
                </a:lnTo>
                <a:lnTo>
                  <a:pt x="2155926" y="177799"/>
                </a:lnTo>
                <a:lnTo>
                  <a:pt x="2153373" y="177799"/>
                </a:lnTo>
                <a:lnTo>
                  <a:pt x="2149880" y="165099"/>
                </a:lnTo>
                <a:lnTo>
                  <a:pt x="2146480" y="165099"/>
                </a:lnTo>
                <a:lnTo>
                  <a:pt x="2144475" y="152399"/>
                </a:lnTo>
                <a:lnTo>
                  <a:pt x="2137457" y="152399"/>
                </a:lnTo>
                <a:lnTo>
                  <a:pt x="2126180" y="126999"/>
                </a:lnTo>
                <a:lnTo>
                  <a:pt x="2113406" y="101599"/>
                </a:lnTo>
                <a:close/>
              </a:path>
              <a:path w="2784475" h="1727200">
                <a:moveTo>
                  <a:pt x="520505" y="1142999"/>
                </a:moveTo>
                <a:lnTo>
                  <a:pt x="336050" y="1142999"/>
                </a:lnTo>
                <a:lnTo>
                  <a:pt x="327142" y="1155699"/>
                </a:lnTo>
                <a:lnTo>
                  <a:pt x="318421" y="1168399"/>
                </a:lnTo>
                <a:lnTo>
                  <a:pt x="309979" y="1168399"/>
                </a:lnTo>
                <a:lnTo>
                  <a:pt x="281552" y="1206499"/>
                </a:lnTo>
                <a:lnTo>
                  <a:pt x="267572" y="1219199"/>
                </a:lnTo>
                <a:lnTo>
                  <a:pt x="253877" y="1231899"/>
                </a:lnTo>
                <a:lnTo>
                  <a:pt x="243528" y="1257299"/>
                </a:lnTo>
                <a:lnTo>
                  <a:pt x="233462" y="1269999"/>
                </a:lnTo>
                <a:lnTo>
                  <a:pt x="223584" y="1282699"/>
                </a:lnTo>
                <a:lnTo>
                  <a:pt x="198521" y="1320799"/>
                </a:lnTo>
                <a:lnTo>
                  <a:pt x="184741" y="1346199"/>
                </a:lnTo>
                <a:lnTo>
                  <a:pt x="175161" y="1358899"/>
                </a:lnTo>
                <a:lnTo>
                  <a:pt x="165956" y="1371599"/>
                </a:lnTo>
                <a:lnTo>
                  <a:pt x="157127" y="1384299"/>
                </a:lnTo>
                <a:lnTo>
                  <a:pt x="148674" y="1396999"/>
                </a:lnTo>
                <a:lnTo>
                  <a:pt x="142930" y="1409699"/>
                </a:lnTo>
                <a:lnTo>
                  <a:pt x="136526" y="1422399"/>
                </a:lnTo>
                <a:lnTo>
                  <a:pt x="129935" y="1435099"/>
                </a:lnTo>
                <a:lnTo>
                  <a:pt x="123627" y="1447799"/>
                </a:lnTo>
                <a:lnTo>
                  <a:pt x="117585" y="1460499"/>
                </a:lnTo>
                <a:lnTo>
                  <a:pt x="111354" y="1473199"/>
                </a:lnTo>
                <a:lnTo>
                  <a:pt x="104746" y="1485899"/>
                </a:lnTo>
                <a:lnTo>
                  <a:pt x="97577" y="1498599"/>
                </a:lnTo>
                <a:lnTo>
                  <a:pt x="92694" y="1511299"/>
                </a:lnTo>
                <a:lnTo>
                  <a:pt x="88561" y="1523999"/>
                </a:lnTo>
                <a:lnTo>
                  <a:pt x="85178" y="1523999"/>
                </a:lnTo>
                <a:lnTo>
                  <a:pt x="82546" y="1536699"/>
                </a:lnTo>
                <a:lnTo>
                  <a:pt x="78400" y="1549399"/>
                </a:lnTo>
                <a:lnTo>
                  <a:pt x="72654" y="1562099"/>
                </a:lnTo>
                <a:lnTo>
                  <a:pt x="185744" y="1562099"/>
                </a:lnTo>
                <a:lnTo>
                  <a:pt x="192306" y="1536699"/>
                </a:lnTo>
                <a:lnTo>
                  <a:pt x="199900" y="1523999"/>
                </a:lnTo>
                <a:lnTo>
                  <a:pt x="208432" y="1511299"/>
                </a:lnTo>
                <a:lnTo>
                  <a:pt x="217809" y="1485899"/>
                </a:lnTo>
                <a:lnTo>
                  <a:pt x="229672" y="1473199"/>
                </a:lnTo>
                <a:lnTo>
                  <a:pt x="253029" y="1422399"/>
                </a:lnTo>
                <a:lnTo>
                  <a:pt x="264897" y="1409699"/>
                </a:lnTo>
                <a:lnTo>
                  <a:pt x="273647" y="1384299"/>
                </a:lnTo>
                <a:lnTo>
                  <a:pt x="283056" y="1371599"/>
                </a:lnTo>
                <a:lnTo>
                  <a:pt x="292652" y="1358899"/>
                </a:lnTo>
                <a:lnTo>
                  <a:pt x="301967" y="1346199"/>
                </a:lnTo>
                <a:lnTo>
                  <a:pt x="313786" y="1333499"/>
                </a:lnTo>
                <a:lnTo>
                  <a:pt x="326638" y="1308099"/>
                </a:lnTo>
                <a:lnTo>
                  <a:pt x="340430" y="1295399"/>
                </a:lnTo>
                <a:lnTo>
                  <a:pt x="355069" y="1282699"/>
                </a:lnTo>
                <a:lnTo>
                  <a:pt x="364384" y="1269999"/>
                </a:lnTo>
                <a:lnTo>
                  <a:pt x="373980" y="1257299"/>
                </a:lnTo>
                <a:lnTo>
                  <a:pt x="383388" y="1244599"/>
                </a:lnTo>
                <a:lnTo>
                  <a:pt x="392139" y="1244599"/>
                </a:lnTo>
                <a:lnTo>
                  <a:pt x="408637" y="1219199"/>
                </a:lnTo>
                <a:lnTo>
                  <a:pt x="426452" y="1206499"/>
                </a:lnTo>
                <a:lnTo>
                  <a:pt x="445394" y="1193799"/>
                </a:lnTo>
                <a:lnTo>
                  <a:pt x="465276" y="1181099"/>
                </a:lnTo>
                <a:lnTo>
                  <a:pt x="482934" y="1168399"/>
                </a:lnTo>
                <a:lnTo>
                  <a:pt x="501344" y="1155699"/>
                </a:lnTo>
                <a:lnTo>
                  <a:pt x="520505" y="1142999"/>
                </a:lnTo>
                <a:close/>
              </a:path>
              <a:path w="2784475" h="1727200">
                <a:moveTo>
                  <a:pt x="2333920" y="1460499"/>
                </a:moveTo>
                <a:lnTo>
                  <a:pt x="2148752" y="1460499"/>
                </a:lnTo>
                <a:lnTo>
                  <a:pt x="2140465" y="1473199"/>
                </a:lnTo>
                <a:lnTo>
                  <a:pt x="2323716" y="1473199"/>
                </a:lnTo>
                <a:lnTo>
                  <a:pt x="2333920" y="1460499"/>
                </a:lnTo>
                <a:close/>
              </a:path>
              <a:path w="2784475" h="1727200">
                <a:moveTo>
                  <a:pt x="2683522" y="1282699"/>
                </a:moveTo>
                <a:lnTo>
                  <a:pt x="2434050" y="1282699"/>
                </a:lnTo>
                <a:lnTo>
                  <a:pt x="2366518" y="1320799"/>
                </a:lnTo>
                <a:lnTo>
                  <a:pt x="2344822" y="1333499"/>
                </a:lnTo>
                <a:lnTo>
                  <a:pt x="2320151" y="1358899"/>
                </a:lnTo>
                <a:lnTo>
                  <a:pt x="2242644" y="1396999"/>
                </a:lnTo>
                <a:lnTo>
                  <a:pt x="2174553" y="1447799"/>
                </a:lnTo>
                <a:lnTo>
                  <a:pt x="2165702" y="1447799"/>
                </a:lnTo>
                <a:lnTo>
                  <a:pt x="2157133" y="1460499"/>
                </a:lnTo>
                <a:lnTo>
                  <a:pt x="2343819" y="1460499"/>
                </a:lnTo>
                <a:lnTo>
                  <a:pt x="2356962" y="1447799"/>
                </a:lnTo>
                <a:lnTo>
                  <a:pt x="2370763" y="1435099"/>
                </a:lnTo>
                <a:lnTo>
                  <a:pt x="2385128" y="1422399"/>
                </a:lnTo>
                <a:lnTo>
                  <a:pt x="2399963" y="1422399"/>
                </a:lnTo>
                <a:lnTo>
                  <a:pt x="2414062" y="1409699"/>
                </a:lnTo>
                <a:lnTo>
                  <a:pt x="2427784" y="1409699"/>
                </a:lnTo>
                <a:lnTo>
                  <a:pt x="2441131" y="1396999"/>
                </a:lnTo>
                <a:lnTo>
                  <a:pt x="2454102" y="1396999"/>
                </a:lnTo>
                <a:lnTo>
                  <a:pt x="2558285" y="1346199"/>
                </a:lnTo>
                <a:lnTo>
                  <a:pt x="2572570" y="1333499"/>
                </a:lnTo>
                <a:lnTo>
                  <a:pt x="2601110" y="1320799"/>
                </a:lnTo>
                <a:lnTo>
                  <a:pt x="2615348" y="1308099"/>
                </a:lnTo>
                <a:lnTo>
                  <a:pt x="2638407" y="1308099"/>
                </a:lnTo>
                <a:lnTo>
                  <a:pt x="2683522" y="1282699"/>
                </a:lnTo>
                <a:close/>
              </a:path>
              <a:path w="2784475" h="1727200">
                <a:moveTo>
                  <a:pt x="592427" y="1028699"/>
                </a:moveTo>
                <a:lnTo>
                  <a:pt x="529810" y="1028699"/>
                </a:lnTo>
                <a:lnTo>
                  <a:pt x="512372" y="1041399"/>
                </a:lnTo>
                <a:lnTo>
                  <a:pt x="476362" y="1054099"/>
                </a:lnTo>
                <a:lnTo>
                  <a:pt x="442986" y="1066799"/>
                </a:lnTo>
                <a:lnTo>
                  <a:pt x="411489" y="1092199"/>
                </a:lnTo>
                <a:lnTo>
                  <a:pt x="381119" y="1104899"/>
                </a:lnTo>
                <a:lnTo>
                  <a:pt x="363085" y="1130299"/>
                </a:lnTo>
                <a:lnTo>
                  <a:pt x="577239" y="1130299"/>
                </a:lnTo>
                <a:lnTo>
                  <a:pt x="595369" y="1142999"/>
                </a:lnTo>
                <a:lnTo>
                  <a:pt x="617566" y="1142999"/>
                </a:lnTo>
                <a:lnTo>
                  <a:pt x="621576" y="1155699"/>
                </a:lnTo>
                <a:lnTo>
                  <a:pt x="628586" y="1155699"/>
                </a:lnTo>
                <a:lnTo>
                  <a:pt x="634601" y="1168399"/>
                </a:lnTo>
                <a:lnTo>
                  <a:pt x="644619" y="1181099"/>
                </a:lnTo>
                <a:lnTo>
                  <a:pt x="648629" y="1181099"/>
                </a:lnTo>
                <a:lnTo>
                  <a:pt x="664762" y="1219199"/>
                </a:lnTo>
                <a:lnTo>
                  <a:pt x="678541" y="1257299"/>
                </a:lnTo>
                <a:lnTo>
                  <a:pt x="689879" y="1295399"/>
                </a:lnTo>
                <a:lnTo>
                  <a:pt x="698691" y="1333499"/>
                </a:lnTo>
                <a:lnTo>
                  <a:pt x="702074" y="1371599"/>
                </a:lnTo>
                <a:lnTo>
                  <a:pt x="699396" y="1384299"/>
                </a:lnTo>
                <a:lnTo>
                  <a:pt x="692675" y="1396999"/>
                </a:lnTo>
                <a:lnTo>
                  <a:pt x="689198" y="1409699"/>
                </a:lnTo>
                <a:lnTo>
                  <a:pt x="686666" y="1409699"/>
                </a:lnTo>
                <a:lnTo>
                  <a:pt x="683391" y="1422399"/>
                </a:lnTo>
                <a:lnTo>
                  <a:pt x="677687" y="1435099"/>
                </a:lnTo>
                <a:lnTo>
                  <a:pt x="814405" y="1435099"/>
                </a:lnTo>
                <a:lnTo>
                  <a:pt x="814414" y="1422399"/>
                </a:lnTo>
                <a:lnTo>
                  <a:pt x="812935" y="1422399"/>
                </a:lnTo>
                <a:lnTo>
                  <a:pt x="809976" y="1409699"/>
                </a:lnTo>
                <a:lnTo>
                  <a:pt x="807970" y="1396999"/>
                </a:lnTo>
                <a:lnTo>
                  <a:pt x="808973" y="1396999"/>
                </a:lnTo>
                <a:lnTo>
                  <a:pt x="812293" y="1384299"/>
                </a:lnTo>
                <a:lnTo>
                  <a:pt x="816294" y="1371599"/>
                </a:lnTo>
                <a:lnTo>
                  <a:pt x="820875" y="1358899"/>
                </a:lnTo>
                <a:lnTo>
                  <a:pt x="825933" y="1346199"/>
                </a:lnTo>
                <a:lnTo>
                  <a:pt x="835520" y="1320799"/>
                </a:lnTo>
                <a:lnTo>
                  <a:pt x="844731" y="1308099"/>
                </a:lnTo>
                <a:lnTo>
                  <a:pt x="853566" y="1282699"/>
                </a:lnTo>
                <a:lnTo>
                  <a:pt x="862025" y="1257299"/>
                </a:lnTo>
                <a:lnTo>
                  <a:pt x="868213" y="1244599"/>
                </a:lnTo>
                <a:lnTo>
                  <a:pt x="874683" y="1231899"/>
                </a:lnTo>
                <a:lnTo>
                  <a:pt x="883622" y="1206499"/>
                </a:lnTo>
                <a:lnTo>
                  <a:pt x="764860" y="1206499"/>
                </a:lnTo>
                <a:lnTo>
                  <a:pt x="763857" y="1193799"/>
                </a:lnTo>
                <a:lnTo>
                  <a:pt x="757623" y="1181099"/>
                </a:lnTo>
                <a:lnTo>
                  <a:pt x="751576" y="1168399"/>
                </a:lnTo>
                <a:lnTo>
                  <a:pt x="744401" y="1142999"/>
                </a:lnTo>
                <a:lnTo>
                  <a:pt x="734783" y="1130299"/>
                </a:lnTo>
                <a:lnTo>
                  <a:pt x="724757" y="1117599"/>
                </a:lnTo>
                <a:lnTo>
                  <a:pt x="720747" y="1117599"/>
                </a:lnTo>
                <a:lnTo>
                  <a:pt x="714591" y="1104899"/>
                </a:lnTo>
                <a:lnTo>
                  <a:pt x="706836" y="1092199"/>
                </a:lnTo>
                <a:lnTo>
                  <a:pt x="697766" y="1079499"/>
                </a:lnTo>
                <a:lnTo>
                  <a:pt x="687662" y="1066799"/>
                </a:lnTo>
                <a:lnTo>
                  <a:pt x="677150" y="1066799"/>
                </a:lnTo>
                <a:lnTo>
                  <a:pt x="666532" y="1054099"/>
                </a:lnTo>
                <a:lnTo>
                  <a:pt x="655718" y="1054099"/>
                </a:lnTo>
                <a:lnTo>
                  <a:pt x="644619" y="1041399"/>
                </a:lnTo>
                <a:lnTo>
                  <a:pt x="602540" y="1041399"/>
                </a:lnTo>
                <a:lnTo>
                  <a:pt x="592427" y="1028699"/>
                </a:lnTo>
                <a:close/>
              </a:path>
              <a:path w="2784475" h="1727200">
                <a:moveTo>
                  <a:pt x="2712847" y="1269999"/>
                </a:moveTo>
                <a:lnTo>
                  <a:pt x="2455094" y="1269999"/>
                </a:lnTo>
                <a:lnTo>
                  <a:pt x="2444576" y="1282699"/>
                </a:lnTo>
                <a:lnTo>
                  <a:pt x="2693297" y="1282699"/>
                </a:lnTo>
                <a:lnTo>
                  <a:pt x="2712847" y="1269999"/>
                </a:lnTo>
                <a:close/>
              </a:path>
              <a:path w="2784475" h="1727200">
                <a:moveTo>
                  <a:pt x="2784240" y="1130299"/>
                </a:moveTo>
                <a:lnTo>
                  <a:pt x="2760148" y="1142999"/>
                </a:lnTo>
                <a:lnTo>
                  <a:pt x="2665476" y="1181099"/>
                </a:lnTo>
                <a:lnTo>
                  <a:pt x="2642920" y="1181099"/>
                </a:lnTo>
                <a:lnTo>
                  <a:pt x="2575329" y="1219199"/>
                </a:lnTo>
                <a:lnTo>
                  <a:pt x="2476075" y="1269999"/>
                </a:lnTo>
                <a:lnTo>
                  <a:pt x="2732929" y="1269999"/>
                </a:lnTo>
                <a:lnTo>
                  <a:pt x="2742977" y="1257299"/>
                </a:lnTo>
                <a:lnTo>
                  <a:pt x="2752852" y="1257299"/>
                </a:lnTo>
                <a:lnTo>
                  <a:pt x="2774093" y="1244599"/>
                </a:lnTo>
                <a:lnTo>
                  <a:pt x="2784240" y="1244599"/>
                </a:lnTo>
                <a:lnTo>
                  <a:pt x="2784240" y="1130299"/>
                </a:lnTo>
                <a:close/>
              </a:path>
              <a:path w="2784475" h="1727200">
                <a:moveTo>
                  <a:pt x="1520811" y="253999"/>
                </a:moveTo>
                <a:lnTo>
                  <a:pt x="1359089" y="253999"/>
                </a:lnTo>
                <a:lnTo>
                  <a:pt x="1353560" y="266699"/>
                </a:lnTo>
                <a:lnTo>
                  <a:pt x="1350943" y="279399"/>
                </a:lnTo>
                <a:lnTo>
                  <a:pt x="1334902" y="279399"/>
                </a:lnTo>
                <a:lnTo>
                  <a:pt x="1315244" y="304799"/>
                </a:lnTo>
                <a:lnTo>
                  <a:pt x="1297630" y="317499"/>
                </a:lnTo>
                <a:lnTo>
                  <a:pt x="1281128" y="342899"/>
                </a:lnTo>
                <a:lnTo>
                  <a:pt x="1264806" y="355599"/>
                </a:lnTo>
                <a:lnTo>
                  <a:pt x="1238489" y="393699"/>
                </a:lnTo>
                <a:lnTo>
                  <a:pt x="1225612" y="406399"/>
                </a:lnTo>
                <a:lnTo>
                  <a:pt x="1213675" y="419099"/>
                </a:lnTo>
                <a:lnTo>
                  <a:pt x="1190909" y="444499"/>
                </a:lnTo>
                <a:lnTo>
                  <a:pt x="1179909" y="457199"/>
                </a:lnTo>
                <a:lnTo>
                  <a:pt x="1169646" y="482599"/>
                </a:lnTo>
                <a:lnTo>
                  <a:pt x="1164931" y="482599"/>
                </a:lnTo>
                <a:lnTo>
                  <a:pt x="1159746" y="495299"/>
                </a:lnTo>
                <a:lnTo>
                  <a:pt x="1153997" y="507999"/>
                </a:lnTo>
                <a:lnTo>
                  <a:pt x="1147590" y="507999"/>
                </a:lnTo>
                <a:lnTo>
                  <a:pt x="1135841" y="520699"/>
                </a:lnTo>
                <a:lnTo>
                  <a:pt x="1126536" y="533399"/>
                </a:lnTo>
                <a:lnTo>
                  <a:pt x="1117983" y="546099"/>
                </a:lnTo>
                <a:lnTo>
                  <a:pt x="1108490" y="558799"/>
                </a:lnTo>
                <a:lnTo>
                  <a:pt x="1101143" y="571499"/>
                </a:lnTo>
                <a:lnTo>
                  <a:pt x="1094078" y="584199"/>
                </a:lnTo>
                <a:lnTo>
                  <a:pt x="1087201" y="596899"/>
                </a:lnTo>
                <a:lnTo>
                  <a:pt x="1080418" y="596899"/>
                </a:lnTo>
                <a:lnTo>
                  <a:pt x="1065835" y="622299"/>
                </a:lnTo>
                <a:lnTo>
                  <a:pt x="1052168" y="647699"/>
                </a:lnTo>
                <a:lnTo>
                  <a:pt x="1039614" y="660399"/>
                </a:lnTo>
                <a:lnTo>
                  <a:pt x="1028368" y="685799"/>
                </a:lnTo>
                <a:lnTo>
                  <a:pt x="1025156" y="698499"/>
                </a:lnTo>
                <a:lnTo>
                  <a:pt x="1021475" y="698499"/>
                </a:lnTo>
                <a:lnTo>
                  <a:pt x="1017230" y="711199"/>
                </a:lnTo>
                <a:lnTo>
                  <a:pt x="1012327" y="711199"/>
                </a:lnTo>
                <a:lnTo>
                  <a:pt x="1002176" y="723899"/>
                </a:lnTo>
                <a:lnTo>
                  <a:pt x="992777" y="749299"/>
                </a:lnTo>
                <a:lnTo>
                  <a:pt x="984130" y="761999"/>
                </a:lnTo>
                <a:lnTo>
                  <a:pt x="976234" y="774699"/>
                </a:lnTo>
                <a:lnTo>
                  <a:pt x="953113" y="812799"/>
                </a:lnTo>
                <a:lnTo>
                  <a:pt x="937997" y="850899"/>
                </a:lnTo>
                <a:lnTo>
                  <a:pt x="928686" y="863599"/>
                </a:lnTo>
                <a:lnTo>
                  <a:pt x="920862" y="876299"/>
                </a:lnTo>
                <a:lnTo>
                  <a:pt x="917166" y="901699"/>
                </a:lnTo>
                <a:lnTo>
                  <a:pt x="908190" y="901699"/>
                </a:lnTo>
                <a:lnTo>
                  <a:pt x="902755" y="914399"/>
                </a:lnTo>
                <a:lnTo>
                  <a:pt x="898259" y="927099"/>
                </a:lnTo>
                <a:lnTo>
                  <a:pt x="893105" y="939799"/>
                </a:lnTo>
                <a:lnTo>
                  <a:pt x="886682" y="939799"/>
                </a:lnTo>
                <a:lnTo>
                  <a:pt x="880823" y="952499"/>
                </a:lnTo>
                <a:lnTo>
                  <a:pt x="865111" y="990599"/>
                </a:lnTo>
                <a:lnTo>
                  <a:pt x="856370" y="1015999"/>
                </a:lnTo>
                <a:lnTo>
                  <a:pt x="852000" y="1028699"/>
                </a:lnTo>
                <a:lnTo>
                  <a:pt x="845608" y="1028699"/>
                </a:lnTo>
                <a:lnTo>
                  <a:pt x="842977" y="1041399"/>
                </a:lnTo>
                <a:lnTo>
                  <a:pt x="841849" y="1041399"/>
                </a:lnTo>
                <a:lnTo>
                  <a:pt x="839969" y="1054099"/>
                </a:lnTo>
                <a:lnTo>
                  <a:pt x="833202" y="1054099"/>
                </a:lnTo>
                <a:lnTo>
                  <a:pt x="830382" y="1066799"/>
                </a:lnTo>
                <a:lnTo>
                  <a:pt x="827938" y="1066799"/>
                </a:lnTo>
                <a:lnTo>
                  <a:pt x="825353" y="1079499"/>
                </a:lnTo>
                <a:lnTo>
                  <a:pt x="823051" y="1092199"/>
                </a:lnTo>
                <a:lnTo>
                  <a:pt x="820184" y="1092199"/>
                </a:lnTo>
                <a:lnTo>
                  <a:pt x="815907" y="1104899"/>
                </a:lnTo>
                <a:lnTo>
                  <a:pt x="806823" y="1117599"/>
                </a:lnTo>
                <a:lnTo>
                  <a:pt x="801568" y="1130299"/>
                </a:lnTo>
                <a:lnTo>
                  <a:pt x="797238" y="1142999"/>
                </a:lnTo>
                <a:lnTo>
                  <a:pt x="790927" y="1155699"/>
                </a:lnTo>
                <a:lnTo>
                  <a:pt x="785099" y="1168399"/>
                </a:lnTo>
                <a:lnTo>
                  <a:pt x="779648" y="1181099"/>
                </a:lnTo>
                <a:lnTo>
                  <a:pt x="774572" y="1193799"/>
                </a:lnTo>
                <a:lnTo>
                  <a:pt x="769873" y="1206499"/>
                </a:lnTo>
                <a:lnTo>
                  <a:pt x="883622" y="1206499"/>
                </a:lnTo>
                <a:lnTo>
                  <a:pt x="888092" y="1193799"/>
                </a:lnTo>
                <a:lnTo>
                  <a:pt x="888672" y="1193799"/>
                </a:lnTo>
                <a:lnTo>
                  <a:pt x="891977" y="1181099"/>
                </a:lnTo>
                <a:lnTo>
                  <a:pt x="895094" y="1181099"/>
                </a:lnTo>
                <a:lnTo>
                  <a:pt x="898118" y="1168399"/>
                </a:lnTo>
                <a:lnTo>
                  <a:pt x="903804" y="1168399"/>
                </a:lnTo>
                <a:lnTo>
                  <a:pt x="909021" y="1155699"/>
                </a:lnTo>
                <a:lnTo>
                  <a:pt x="914049" y="1142999"/>
                </a:lnTo>
                <a:lnTo>
                  <a:pt x="919172" y="1130299"/>
                </a:lnTo>
                <a:lnTo>
                  <a:pt x="922179" y="1117599"/>
                </a:lnTo>
                <a:lnTo>
                  <a:pt x="926190" y="1117599"/>
                </a:lnTo>
                <a:lnTo>
                  <a:pt x="929197" y="1104899"/>
                </a:lnTo>
                <a:lnTo>
                  <a:pt x="932971" y="1104899"/>
                </a:lnTo>
                <a:lnTo>
                  <a:pt x="936831" y="1092199"/>
                </a:lnTo>
                <a:lnTo>
                  <a:pt x="940864" y="1079499"/>
                </a:lnTo>
                <a:lnTo>
                  <a:pt x="966209" y="1028699"/>
                </a:lnTo>
                <a:lnTo>
                  <a:pt x="975075" y="1003299"/>
                </a:lnTo>
                <a:lnTo>
                  <a:pt x="992432" y="977899"/>
                </a:lnTo>
                <a:lnTo>
                  <a:pt x="1001299" y="952499"/>
                </a:lnTo>
                <a:lnTo>
                  <a:pt x="1006860" y="952499"/>
                </a:lnTo>
                <a:lnTo>
                  <a:pt x="1012703" y="939799"/>
                </a:lnTo>
                <a:lnTo>
                  <a:pt x="1018358" y="927099"/>
                </a:lnTo>
                <a:lnTo>
                  <a:pt x="1023355" y="914399"/>
                </a:lnTo>
                <a:lnTo>
                  <a:pt x="1033475" y="901699"/>
                </a:lnTo>
                <a:lnTo>
                  <a:pt x="1044158" y="876299"/>
                </a:lnTo>
                <a:lnTo>
                  <a:pt x="1055218" y="850899"/>
                </a:lnTo>
                <a:lnTo>
                  <a:pt x="1066465" y="838199"/>
                </a:lnTo>
                <a:lnTo>
                  <a:pt x="1077383" y="812799"/>
                </a:lnTo>
                <a:lnTo>
                  <a:pt x="1098528" y="774699"/>
                </a:lnTo>
                <a:lnTo>
                  <a:pt x="1109492" y="761999"/>
                </a:lnTo>
                <a:lnTo>
                  <a:pt x="1115508" y="749299"/>
                </a:lnTo>
                <a:lnTo>
                  <a:pt x="1119518" y="736599"/>
                </a:lnTo>
                <a:lnTo>
                  <a:pt x="1131674" y="723899"/>
                </a:lnTo>
                <a:lnTo>
                  <a:pt x="1143830" y="698499"/>
                </a:lnTo>
                <a:lnTo>
                  <a:pt x="1155610" y="685799"/>
                </a:lnTo>
                <a:lnTo>
                  <a:pt x="1173733" y="660399"/>
                </a:lnTo>
                <a:lnTo>
                  <a:pt x="1181291" y="647699"/>
                </a:lnTo>
                <a:lnTo>
                  <a:pt x="1189020" y="634999"/>
                </a:lnTo>
                <a:lnTo>
                  <a:pt x="1196632" y="622299"/>
                </a:lnTo>
                <a:lnTo>
                  <a:pt x="1206846" y="609599"/>
                </a:lnTo>
                <a:lnTo>
                  <a:pt x="1226521" y="584199"/>
                </a:lnTo>
                <a:lnTo>
                  <a:pt x="1236735" y="558799"/>
                </a:lnTo>
                <a:lnTo>
                  <a:pt x="1242327" y="558799"/>
                </a:lnTo>
                <a:lnTo>
                  <a:pt x="1248389" y="546099"/>
                </a:lnTo>
                <a:lnTo>
                  <a:pt x="1254640" y="546099"/>
                </a:lnTo>
                <a:lnTo>
                  <a:pt x="1260796" y="533399"/>
                </a:lnTo>
                <a:lnTo>
                  <a:pt x="1270399" y="520699"/>
                </a:lnTo>
                <a:lnTo>
                  <a:pt x="1279720" y="507999"/>
                </a:lnTo>
                <a:lnTo>
                  <a:pt x="1288852" y="495299"/>
                </a:lnTo>
                <a:lnTo>
                  <a:pt x="1297891" y="482599"/>
                </a:lnTo>
                <a:lnTo>
                  <a:pt x="1306615" y="469899"/>
                </a:lnTo>
                <a:lnTo>
                  <a:pt x="1315050" y="469899"/>
                </a:lnTo>
                <a:lnTo>
                  <a:pt x="1323656" y="457199"/>
                </a:lnTo>
                <a:lnTo>
                  <a:pt x="1332897" y="444499"/>
                </a:lnTo>
                <a:lnTo>
                  <a:pt x="1343033" y="431799"/>
                </a:lnTo>
                <a:lnTo>
                  <a:pt x="1353074" y="419099"/>
                </a:lnTo>
                <a:lnTo>
                  <a:pt x="1361799" y="406399"/>
                </a:lnTo>
                <a:lnTo>
                  <a:pt x="1367987" y="393699"/>
                </a:lnTo>
                <a:lnTo>
                  <a:pt x="1375005" y="393699"/>
                </a:lnTo>
                <a:lnTo>
                  <a:pt x="1380253" y="380999"/>
                </a:lnTo>
                <a:lnTo>
                  <a:pt x="1390373" y="380999"/>
                </a:lnTo>
                <a:lnTo>
                  <a:pt x="1395056" y="368299"/>
                </a:lnTo>
                <a:lnTo>
                  <a:pt x="1399756" y="368299"/>
                </a:lnTo>
                <a:lnTo>
                  <a:pt x="1404832" y="355599"/>
                </a:lnTo>
                <a:lnTo>
                  <a:pt x="1416110" y="355599"/>
                </a:lnTo>
                <a:lnTo>
                  <a:pt x="1434582" y="330199"/>
                </a:lnTo>
                <a:lnTo>
                  <a:pt x="1451910" y="317499"/>
                </a:lnTo>
                <a:lnTo>
                  <a:pt x="1469615" y="292099"/>
                </a:lnTo>
                <a:lnTo>
                  <a:pt x="1489214" y="279399"/>
                </a:lnTo>
                <a:lnTo>
                  <a:pt x="1510268" y="266699"/>
                </a:lnTo>
                <a:lnTo>
                  <a:pt x="1520811" y="253999"/>
                </a:lnTo>
                <a:close/>
              </a:path>
              <a:path w="2784475" h="1727200">
                <a:moveTo>
                  <a:pt x="558734" y="1130299"/>
                </a:moveTo>
                <a:lnTo>
                  <a:pt x="354069" y="1130299"/>
                </a:lnTo>
                <a:lnTo>
                  <a:pt x="345052" y="1142999"/>
                </a:lnTo>
                <a:lnTo>
                  <a:pt x="540419" y="1142999"/>
                </a:lnTo>
                <a:lnTo>
                  <a:pt x="558734" y="1130299"/>
                </a:lnTo>
                <a:close/>
              </a:path>
              <a:path w="2784475" h="1727200">
                <a:moveTo>
                  <a:pt x="1589387" y="203199"/>
                </a:moveTo>
                <a:lnTo>
                  <a:pt x="1414105" y="203199"/>
                </a:lnTo>
                <a:lnTo>
                  <a:pt x="1403469" y="215899"/>
                </a:lnTo>
                <a:lnTo>
                  <a:pt x="1393678" y="228599"/>
                </a:lnTo>
                <a:lnTo>
                  <a:pt x="1384075" y="241299"/>
                </a:lnTo>
                <a:lnTo>
                  <a:pt x="1374003" y="241299"/>
                </a:lnTo>
                <a:lnTo>
                  <a:pt x="1366311" y="253999"/>
                </a:lnTo>
                <a:lnTo>
                  <a:pt x="1531447" y="253999"/>
                </a:lnTo>
                <a:lnTo>
                  <a:pt x="1542272" y="241299"/>
                </a:lnTo>
                <a:lnTo>
                  <a:pt x="1553378" y="228599"/>
                </a:lnTo>
                <a:lnTo>
                  <a:pt x="1562400" y="228599"/>
                </a:lnTo>
                <a:lnTo>
                  <a:pt x="1580413" y="215899"/>
                </a:lnTo>
                <a:lnTo>
                  <a:pt x="1589387" y="203199"/>
                </a:lnTo>
                <a:close/>
              </a:path>
              <a:path w="2784475" h="1727200">
                <a:moveTo>
                  <a:pt x="1603251" y="190499"/>
                </a:moveTo>
                <a:lnTo>
                  <a:pt x="1429520" y="190499"/>
                </a:lnTo>
                <a:lnTo>
                  <a:pt x="1421953" y="203199"/>
                </a:lnTo>
                <a:lnTo>
                  <a:pt x="1592395" y="203199"/>
                </a:lnTo>
                <a:lnTo>
                  <a:pt x="1603251" y="190499"/>
                </a:lnTo>
                <a:close/>
              </a:path>
              <a:path w="2784475" h="1727200">
                <a:moveTo>
                  <a:pt x="1625965" y="177799"/>
                </a:moveTo>
                <a:lnTo>
                  <a:pt x="1453533" y="177799"/>
                </a:lnTo>
                <a:lnTo>
                  <a:pt x="1447190" y="190499"/>
                </a:lnTo>
                <a:lnTo>
                  <a:pt x="1614326" y="190499"/>
                </a:lnTo>
                <a:lnTo>
                  <a:pt x="1625965" y="177799"/>
                </a:lnTo>
                <a:close/>
              </a:path>
              <a:path w="2784475" h="1727200">
                <a:moveTo>
                  <a:pt x="1961638" y="0"/>
                </a:moveTo>
                <a:lnTo>
                  <a:pt x="1812105" y="0"/>
                </a:lnTo>
                <a:lnTo>
                  <a:pt x="1781410" y="12699"/>
                </a:lnTo>
                <a:lnTo>
                  <a:pt x="1750888" y="12699"/>
                </a:lnTo>
                <a:lnTo>
                  <a:pt x="1720640" y="25399"/>
                </a:lnTo>
                <a:lnTo>
                  <a:pt x="1687400" y="38099"/>
                </a:lnTo>
                <a:lnTo>
                  <a:pt x="1655170" y="50799"/>
                </a:lnTo>
                <a:lnTo>
                  <a:pt x="1593398" y="76199"/>
                </a:lnTo>
                <a:lnTo>
                  <a:pt x="1536662" y="114299"/>
                </a:lnTo>
                <a:lnTo>
                  <a:pt x="1505099" y="139699"/>
                </a:lnTo>
                <a:lnTo>
                  <a:pt x="1491721" y="152399"/>
                </a:lnTo>
                <a:lnTo>
                  <a:pt x="1479094" y="152399"/>
                </a:lnTo>
                <a:lnTo>
                  <a:pt x="1468160" y="165099"/>
                </a:lnTo>
                <a:lnTo>
                  <a:pt x="1464026" y="177799"/>
                </a:lnTo>
                <a:lnTo>
                  <a:pt x="1637511" y="177799"/>
                </a:lnTo>
                <a:lnTo>
                  <a:pt x="1656824" y="165099"/>
                </a:lnTo>
                <a:lnTo>
                  <a:pt x="1676976" y="152399"/>
                </a:lnTo>
                <a:lnTo>
                  <a:pt x="1697676" y="139699"/>
                </a:lnTo>
                <a:lnTo>
                  <a:pt x="1718635" y="139699"/>
                </a:lnTo>
                <a:lnTo>
                  <a:pt x="1736274" y="126999"/>
                </a:lnTo>
                <a:lnTo>
                  <a:pt x="1754477" y="114299"/>
                </a:lnTo>
                <a:lnTo>
                  <a:pt x="1791822" y="114299"/>
                </a:lnTo>
                <a:lnTo>
                  <a:pt x="1814539" y="101599"/>
                </a:lnTo>
                <a:lnTo>
                  <a:pt x="2113406" y="101599"/>
                </a:lnTo>
                <a:lnTo>
                  <a:pt x="2099144" y="88899"/>
                </a:lnTo>
                <a:lnTo>
                  <a:pt x="2083402" y="76199"/>
                </a:lnTo>
                <a:lnTo>
                  <a:pt x="2064447" y="50799"/>
                </a:lnTo>
                <a:lnTo>
                  <a:pt x="2043801" y="38099"/>
                </a:lnTo>
                <a:lnTo>
                  <a:pt x="2021650" y="25399"/>
                </a:lnTo>
                <a:lnTo>
                  <a:pt x="1998184" y="12699"/>
                </a:lnTo>
                <a:lnTo>
                  <a:pt x="1961638" y="0"/>
                </a:lnTo>
                <a:close/>
              </a:path>
            </a:pathLst>
          </a:custGeom>
          <a:solidFill>
            <a:srgbClr val="89B7E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3"/>
            <a:ext cx="4219793" cy="1988106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9166340" y="9289107"/>
            <a:ext cx="3578860" cy="998219"/>
          </a:xfrm>
          <a:custGeom>
            <a:avLst/>
            <a:gdLst/>
            <a:ahLst/>
            <a:cxnLst/>
            <a:rect l="l" t="t" r="r" b="b"/>
            <a:pathLst>
              <a:path w="3578859" h="998220">
                <a:moveTo>
                  <a:pt x="2123766" y="91017"/>
                </a:moveTo>
                <a:lnTo>
                  <a:pt x="2086994" y="116623"/>
                </a:lnTo>
                <a:lnTo>
                  <a:pt x="2070069" y="158263"/>
                </a:lnTo>
                <a:lnTo>
                  <a:pt x="2064707" y="213743"/>
                </a:lnTo>
                <a:lnTo>
                  <a:pt x="2063667" y="268984"/>
                </a:lnTo>
                <a:lnTo>
                  <a:pt x="2066468" y="323746"/>
                </a:lnTo>
                <a:lnTo>
                  <a:pt x="2072630" y="377790"/>
                </a:lnTo>
                <a:lnTo>
                  <a:pt x="2080964" y="431194"/>
                </a:lnTo>
                <a:lnTo>
                  <a:pt x="2090650" y="484244"/>
                </a:lnTo>
                <a:lnTo>
                  <a:pt x="2101759" y="537010"/>
                </a:lnTo>
                <a:lnTo>
                  <a:pt x="2114362" y="589564"/>
                </a:lnTo>
                <a:lnTo>
                  <a:pt x="2128529" y="641976"/>
                </a:lnTo>
                <a:lnTo>
                  <a:pt x="2144333" y="694317"/>
                </a:lnTo>
                <a:lnTo>
                  <a:pt x="2149614" y="713486"/>
                </a:lnTo>
                <a:lnTo>
                  <a:pt x="2153936" y="732643"/>
                </a:lnTo>
                <a:lnTo>
                  <a:pt x="2157297" y="751793"/>
                </a:lnTo>
                <a:lnTo>
                  <a:pt x="2159698" y="770938"/>
                </a:lnTo>
                <a:lnTo>
                  <a:pt x="2165500" y="805279"/>
                </a:lnTo>
                <a:lnTo>
                  <a:pt x="2189587" y="871089"/>
                </a:lnTo>
                <a:lnTo>
                  <a:pt x="2213035" y="906866"/>
                </a:lnTo>
                <a:lnTo>
                  <a:pt x="2225279" y="918353"/>
                </a:lnTo>
                <a:lnTo>
                  <a:pt x="2231401" y="924096"/>
                </a:lnTo>
                <a:lnTo>
                  <a:pt x="2267012" y="908701"/>
                </a:lnTo>
                <a:lnTo>
                  <a:pt x="2295422" y="883254"/>
                </a:lnTo>
                <a:lnTo>
                  <a:pt x="2314228" y="850150"/>
                </a:lnTo>
                <a:lnTo>
                  <a:pt x="2321030" y="811780"/>
                </a:lnTo>
                <a:lnTo>
                  <a:pt x="2323431" y="802647"/>
                </a:lnTo>
                <a:lnTo>
                  <a:pt x="2326792" y="794231"/>
                </a:lnTo>
                <a:lnTo>
                  <a:pt x="2331113" y="786294"/>
                </a:lnTo>
                <a:lnTo>
                  <a:pt x="2336395" y="778596"/>
                </a:lnTo>
                <a:lnTo>
                  <a:pt x="2355521" y="745884"/>
                </a:lnTo>
                <a:lnTo>
                  <a:pt x="2372246" y="712206"/>
                </a:lnTo>
                <a:lnTo>
                  <a:pt x="2380116" y="686659"/>
                </a:lnTo>
                <a:lnTo>
                  <a:pt x="2257009" y="686659"/>
                </a:lnTo>
                <a:lnTo>
                  <a:pt x="2245085" y="672340"/>
                </a:lnTo>
                <a:lnTo>
                  <a:pt x="2236523" y="656346"/>
                </a:lnTo>
                <a:lnTo>
                  <a:pt x="2231801" y="638916"/>
                </a:lnTo>
                <a:lnTo>
                  <a:pt x="2231511" y="625395"/>
                </a:lnTo>
                <a:lnTo>
                  <a:pt x="2231446" y="617738"/>
                </a:lnTo>
                <a:lnTo>
                  <a:pt x="2231841" y="595482"/>
                </a:lnTo>
                <a:lnTo>
                  <a:pt x="2229160" y="571152"/>
                </a:lnTo>
                <a:lnTo>
                  <a:pt x="2223118" y="547779"/>
                </a:lnTo>
                <a:lnTo>
                  <a:pt x="2213475" y="525843"/>
                </a:lnTo>
                <a:lnTo>
                  <a:pt x="2208674" y="517746"/>
                </a:lnTo>
                <a:lnTo>
                  <a:pt x="2205793" y="508931"/>
                </a:lnTo>
                <a:lnTo>
                  <a:pt x="2204832" y="499638"/>
                </a:lnTo>
                <a:lnTo>
                  <a:pt x="2205793" y="490106"/>
                </a:lnTo>
                <a:lnTo>
                  <a:pt x="2206713" y="464819"/>
                </a:lnTo>
                <a:lnTo>
                  <a:pt x="2201831" y="413287"/>
                </a:lnTo>
                <a:lnTo>
                  <a:pt x="2188747" y="364628"/>
                </a:lnTo>
                <a:lnTo>
                  <a:pt x="2181465" y="340776"/>
                </a:lnTo>
                <a:lnTo>
                  <a:pt x="2176103" y="316925"/>
                </a:lnTo>
                <a:lnTo>
                  <a:pt x="2175063" y="293553"/>
                </a:lnTo>
                <a:lnTo>
                  <a:pt x="2175059" y="253987"/>
                </a:lnTo>
                <a:lnTo>
                  <a:pt x="2169941" y="217293"/>
                </a:lnTo>
                <a:lnTo>
                  <a:pt x="2162819" y="180479"/>
                </a:lnTo>
                <a:lnTo>
                  <a:pt x="2157137" y="142947"/>
                </a:lnTo>
                <a:lnTo>
                  <a:pt x="2156256" y="134890"/>
                </a:lnTo>
                <a:lnTo>
                  <a:pt x="2153936" y="126355"/>
                </a:lnTo>
                <a:lnTo>
                  <a:pt x="2150655" y="117820"/>
                </a:lnTo>
                <a:lnTo>
                  <a:pt x="2146893" y="109763"/>
                </a:lnTo>
                <a:lnTo>
                  <a:pt x="2144333" y="102105"/>
                </a:lnTo>
                <a:lnTo>
                  <a:pt x="2139211" y="97000"/>
                </a:lnTo>
                <a:lnTo>
                  <a:pt x="2134089" y="94447"/>
                </a:lnTo>
                <a:lnTo>
                  <a:pt x="2123766" y="91017"/>
                </a:lnTo>
                <a:close/>
              </a:path>
              <a:path w="3578859" h="998220">
                <a:moveTo>
                  <a:pt x="2508450" y="202735"/>
                </a:moveTo>
                <a:lnTo>
                  <a:pt x="2467317" y="218569"/>
                </a:lnTo>
                <a:lnTo>
                  <a:pt x="2443709" y="253987"/>
                </a:lnTo>
                <a:lnTo>
                  <a:pt x="2433946" y="276961"/>
                </a:lnTo>
                <a:lnTo>
                  <a:pt x="2428585" y="288447"/>
                </a:lnTo>
                <a:lnTo>
                  <a:pt x="2404134" y="334849"/>
                </a:lnTo>
                <a:lnTo>
                  <a:pt x="2381295" y="382099"/>
                </a:lnTo>
                <a:lnTo>
                  <a:pt x="2360114" y="430108"/>
                </a:lnTo>
                <a:lnTo>
                  <a:pt x="2340635" y="478786"/>
                </a:lnTo>
                <a:lnTo>
                  <a:pt x="2322904" y="528045"/>
                </a:lnTo>
                <a:lnTo>
                  <a:pt x="2306964" y="577796"/>
                </a:lnTo>
                <a:lnTo>
                  <a:pt x="2292861" y="627948"/>
                </a:lnTo>
                <a:lnTo>
                  <a:pt x="2287619" y="644660"/>
                </a:lnTo>
                <a:lnTo>
                  <a:pt x="2279737" y="660175"/>
                </a:lnTo>
                <a:lnTo>
                  <a:pt x="2269453" y="674255"/>
                </a:lnTo>
                <a:lnTo>
                  <a:pt x="2257009" y="686659"/>
                </a:lnTo>
                <a:lnTo>
                  <a:pt x="2380116" y="686659"/>
                </a:lnTo>
                <a:lnTo>
                  <a:pt x="2383210" y="676614"/>
                </a:lnTo>
                <a:lnTo>
                  <a:pt x="2385014" y="638916"/>
                </a:lnTo>
                <a:lnTo>
                  <a:pt x="2385051" y="633053"/>
                </a:lnTo>
                <a:lnTo>
                  <a:pt x="2392733" y="625395"/>
                </a:lnTo>
                <a:lnTo>
                  <a:pt x="2395294" y="617738"/>
                </a:lnTo>
                <a:lnTo>
                  <a:pt x="2410179" y="590097"/>
                </a:lnTo>
                <a:lnTo>
                  <a:pt x="2424103" y="561260"/>
                </a:lnTo>
                <a:lnTo>
                  <a:pt x="2437067" y="531945"/>
                </a:lnTo>
                <a:lnTo>
                  <a:pt x="2449071" y="502869"/>
                </a:lnTo>
                <a:lnTo>
                  <a:pt x="2463916" y="460790"/>
                </a:lnTo>
                <a:lnTo>
                  <a:pt x="2481402" y="418951"/>
                </a:lnTo>
                <a:lnTo>
                  <a:pt x="2501288" y="377590"/>
                </a:lnTo>
                <a:lnTo>
                  <a:pt x="2523335" y="336948"/>
                </a:lnTo>
                <a:lnTo>
                  <a:pt x="2534779" y="312697"/>
                </a:lnTo>
                <a:lnTo>
                  <a:pt x="2541901" y="286533"/>
                </a:lnTo>
                <a:lnTo>
                  <a:pt x="2544222" y="259411"/>
                </a:lnTo>
                <a:lnTo>
                  <a:pt x="2541261" y="232289"/>
                </a:lnTo>
                <a:lnTo>
                  <a:pt x="2538700" y="229737"/>
                </a:lnTo>
                <a:lnTo>
                  <a:pt x="2538700" y="224632"/>
                </a:lnTo>
                <a:lnTo>
                  <a:pt x="2531178" y="213185"/>
                </a:lnTo>
                <a:lnTo>
                  <a:pt x="2520774" y="205806"/>
                </a:lnTo>
                <a:lnTo>
                  <a:pt x="2508450" y="202735"/>
                </a:lnTo>
                <a:close/>
              </a:path>
              <a:path w="3578859" h="998220">
                <a:moveTo>
                  <a:pt x="1082430" y="900923"/>
                </a:moveTo>
                <a:lnTo>
                  <a:pt x="1040616" y="922182"/>
                </a:lnTo>
                <a:lnTo>
                  <a:pt x="1030373" y="954728"/>
                </a:lnTo>
                <a:lnTo>
                  <a:pt x="1030373" y="970044"/>
                </a:lnTo>
                <a:lnTo>
                  <a:pt x="1032934" y="977702"/>
                </a:lnTo>
                <a:lnTo>
                  <a:pt x="1037048" y="997890"/>
                </a:lnTo>
                <a:lnTo>
                  <a:pt x="1134126" y="997890"/>
                </a:lnTo>
                <a:lnTo>
                  <a:pt x="1133926" y="994972"/>
                </a:lnTo>
                <a:lnTo>
                  <a:pt x="1122402" y="953891"/>
                </a:lnTo>
                <a:lnTo>
                  <a:pt x="1094073" y="909100"/>
                </a:lnTo>
                <a:lnTo>
                  <a:pt x="1082430" y="900923"/>
                </a:lnTo>
                <a:close/>
              </a:path>
              <a:path w="3578859" h="998220">
                <a:moveTo>
                  <a:pt x="1178900" y="0"/>
                </a:moveTo>
                <a:lnTo>
                  <a:pt x="1165096" y="4985"/>
                </a:lnTo>
                <a:lnTo>
                  <a:pt x="1154893" y="14996"/>
                </a:lnTo>
                <a:lnTo>
                  <a:pt x="1149011" y="28358"/>
                </a:lnTo>
                <a:lnTo>
                  <a:pt x="1148171" y="43394"/>
                </a:lnTo>
                <a:lnTo>
                  <a:pt x="1148611" y="52568"/>
                </a:lnTo>
                <a:lnTo>
                  <a:pt x="1149771" y="61263"/>
                </a:lnTo>
                <a:lnTo>
                  <a:pt x="1151412" y="69958"/>
                </a:lnTo>
                <a:lnTo>
                  <a:pt x="1153292" y="79131"/>
                </a:lnTo>
                <a:lnTo>
                  <a:pt x="1167306" y="129286"/>
                </a:lnTo>
                <a:lnTo>
                  <a:pt x="1179185" y="180008"/>
                </a:lnTo>
                <a:lnTo>
                  <a:pt x="1189784" y="231013"/>
                </a:lnTo>
                <a:lnTo>
                  <a:pt x="1199956" y="282019"/>
                </a:lnTo>
                <a:lnTo>
                  <a:pt x="1210555" y="332740"/>
                </a:lnTo>
                <a:lnTo>
                  <a:pt x="1222435" y="382895"/>
                </a:lnTo>
                <a:lnTo>
                  <a:pt x="1236681" y="432273"/>
                </a:lnTo>
                <a:lnTo>
                  <a:pt x="1251321" y="480916"/>
                </a:lnTo>
                <a:lnTo>
                  <a:pt x="1266686" y="529927"/>
                </a:lnTo>
                <a:lnTo>
                  <a:pt x="1282665" y="578937"/>
                </a:lnTo>
                <a:lnTo>
                  <a:pt x="1299260" y="627948"/>
                </a:lnTo>
                <a:lnTo>
                  <a:pt x="1328709" y="661132"/>
                </a:lnTo>
                <a:lnTo>
                  <a:pt x="1350396" y="666716"/>
                </a:lnTo>
                <a:lnTo>
                  <a:pt x="1373524" y="663685"/>
                </a:lnTo>
                <a:lnTo>
                  <a:pt x="1383767" y="658580"/>
                </a:lnTo>
                <a:lnTo>
                  <a:pt x="1388889" y="653474"/>
                </a:lnTo>
                <a:lnTo>
                  <a:pt x="1402213" y="643384"/>
                </a:lnTo>
                <a:lnTo>
                  <a:pt x="1414817" y="632096"/>
                </a:lnTo>
                <a:lnTo>
                  <a:pt x="1425981" y="619373"/>
                </a:lnTo>
                <a:lnTo>
                  <a:pt x="1434983" y="604974"/>
                </a:lnTo>
                <a:lnTo>
                  <a:pt x="1448468" y="580525"/>
                </a:lnTo>
                <a:lnTo>
                  <a:pt x="1462192" y="556793"/>
                </a:lnTo>
                <a:lnTo>
                  <a:pt x="1476397" y="533540"/>
                </a:lnTo>
                <a:lnTo>
                  <a:pt x="1491322" y="510527"/>
                </a:lnTo>
                <a:lnTo>
                  <a:pt x="1368402" y="510527"/>
                </a:lnTo>
                <a:lnTo>
                  <a:pt x="1348395" y="486157"/>
                </a:lnTo>
                <a:lnTo>
                  <a:pt x="1331270" y="459155"/>
                </a:lnTo>
                <a:lnTo>
                  <a:pt x="1317986" y="429760"/>
                </a:lnTo>
                <a:lnTo>
                  <a:pt x="1309503" y="398211"/>
                </a:lnTo>
                <a:lnTo>
                  <a:pt x="1300740" y="367539"/>
                </a:lnTo>
                <a:lnTo>
                  <a:pt x="1293178" y="336628"/>
                </a:lnTo>
                <a:lnTo>
                  <a:pt x="1286095" y="305239"/>
                </a:lnTo>
                <a:lnTo>
                  <a:pt x="1278773" y="273132"/>
                </a:lnTo>
                <a:lnTo>
                  <a:pt x="1274892" y="260129"/>
                </a:lnTo>
                <a:lnTo>
                  <a:pt x="1270770" y="247605"/>
                </a:lnTo>
                <a:lnTo>
                  <a:pt x="1266169" y="235081"/>
                </a:lnTo>
                <a:lnTo>
                  <a:pt x="1260847" y="222079"/>
                </a:lnTo>
                <a:lnTo>
                  <a:pt x="1258286" y="214421"/>
                </a:lnTo>
                <a:lnTo>
                  <a:pt x="1250604" y="206763"/>
                </a:lnTo>
                <a:lnTo>
                  <a:pt x="1250604" y="201658"/>
                </a:lnTo>
                <a:lnTo>
                  <a:pt x="1247923" y="168872"/>
                </a:lnTo>
                <a:lnTo>
                  <a:pt x="1238760" y="138480"/>
                </a:lnTo>
                <a:lnTo>
                  <a:pt x="1227196" y="109045"/>
                </a:lnTo>
                <a:lnTo>
                  <a:pt x="1217313" y="79131"/>
                </a:lnTo>
                <a:lnTo>
                  <a:pt x="1199387" y="40842"/>
                </a:lnTo>
                <a:lnTo>
                  <a:pt x="1193665" y="31229"/>
                </a:lnTo>
                <a:lnTo>
                  <a:pt x="1188183" y="21378"/>
                </a:lnTo>
                <a:lnTo>
                  <a:pt x="1183182" y="11048"/>
                </a:lnTo>
                <a:lnTo>
                  <a:pt x="1178900" y="0"/>
                </a:lnTo>
                <a:close/>
              </a:path>
              <a:path w="3578859" h="998220">
                <a:moveTo>
                  <a:pt x="1724677" y="638"/>
                </a:moveTo>
                <a:lnTo>
                  <a:pt x="1707511" y="9891"/>
                </a:lnTo>
                <a:lnTo>
                  <a:pt x="1691066" y="30631"/>
                </a:lnTo>
                <a:lnTo>
                  <a:pt x="1560464" y="222079"/>
                </a:lnTo>
                <a:lnTo>
                  <a:pt x="1543218" y="247007"/>
                </a:lnTo>
                <a:lnTo>
                  <a:pt x="1526213" y="272174"/>
                </a:lnTo>
                <a:lnTo>
                  <a:pt x="1509688" y="297820"/>
                </a:lnTo>
                <a:lnTo>
                  <a:pt x="1493882" y="324184"/>
                </a:lnTo>
                <a:lnTo>
                  <a:pt x="1465913" y="368217"/>
                </a:lnTo>
                <a:lnTo>
                  <a:pt x="1439145" y="412250"/>
                </a:lnTo>
                <a:lnTo>
                  <a:pt x="1412856" y="456283"/>
                </a:lnTo>
                <a:lnTo>
                  <a:pt x="1386328" y="500316"/>
                </a:lnTo>
                <a:lnTo>
                  <a:pt x="1383767" y="502869"/>
                </a:lnTo>
                <a:lnTo>
                  <a:pt x="1378645" y="502869"/>
                </a:lnTo>
                <a:lnTo>
                  <a:pt x="1368402" y="510527"/>
                </a:lnTo>
                <a:lnTo>
                  <a:pt x="1491322" y="510527"/>
                </a:lnTo>
                <a:lnTo>
                  <a:pt x="1511328" y="484123"/>
                </a:lnTo>
                <a:lnTo>
                  <a:pt x="1553262" y="432273"/>
                </a:lnTo>
                <a:lnTo>
                  <a:pt x="1591954" y="380462"/>
                </a:lnTo>
                <a:lnTo>
                  <a:pt x="1625485" y="325820"/>
                </a:lnTo>
                <a:lnTo>
                  <a:pt x="1639850" y="296105"/>
                </a:lnTo>
                <a:lnTo>
                  <a:pt x="1653734" y="271217"/>
                </a:lnTo>
                <a:lnTo>
                  <a:pt x="1668339" y="246329"/>
                </a:lnTo>
                <a:lnTo>
                  <a:pt x="1683424" y="221441"/>
                </a:lnTo>
                <a:lnTo>
                  <a:pt x="1698749" y="196553"/>
                </a:lnTo>
                <a:lnTo>
                  <a:pt x="1714154" y="185624"/>
                </a:lnTo>
                <a:lnTo>
                  <a:pt x="1722116" y="170388"/>
                </a:lnTo>
                <a:lnTo>
                  <a:pt x="1728638" y="154195"/>
                </a:lnTo>
                <a:lnTo>
                  <a:pt x="1739722" y="140395"/>
                </a:lnTo>
                <a:lnTo>
                  <a:pt x="1763690" y="112196"/>
                </a:lnTo>
                <a:lnTo>
                  <a:pt x="1775894" y="81365"/>
                </a:lnTo>
                <a:lnTo>
                  <a:pt x="1778974" y="48141"/>
                </a:lnTo>
                <a:lnTo>
                  <a:pt x="1775573" y="12763"/>
                </a:lnTo>
                <a:lnTo>
                  <a:pt x="1746164" y="1914"/>
                </a:lnTo>
                <a:lnTo>
                  <a:pt x="1724677" y="638"/>
                </a:lnTo>
                <a:close/>
              </a:path>
              <a:path w="3578859" h="998220">
                <a:moveTo>
                  <a:pt x="2930507" y="433948"/>
                </a:moveTo>
                <a:lnTo>
                  <a:pt x="2914462" y="440848"/>
                </a:lnTo>
                <a:lnTo>
                  <a:pt x="2902018" y="452773"/>
                </a:lnTo>
                <a:lnTo>
                  <a:pt x="2894855" y="468049"/>
                </a:lnTo>
                <a:lnTo>
                  <a:pt x="2894655" y="485000"/>
                </a:lnTo>
                <a:lnTo>
                  <a:pt x="2894655" y="490106"/>
                </a:lnTo>
                <a:lnTo>
                  <a:pt x="2897216" y="492658"/>
                </a:lnTo>
                <a:lnTo>
                  <a:pt x="2897216" y="495211"/>
                </a:lnTo>
                <a:lnTo>
                  <a:pt x="2912678" y="541478"/>
                </a:lnTo>
                <a:lnTo>
                  <a:pt x="2927026" y="588941"/>
                </a:lnTo>
                <a:lnTo>
                  <a:pt x="2943631" y="636249"/>
                </a:lnTo>
                <a:lnTo>
                  <a:pt x="2962637" y="682608"/>
                </a:lnTo>
                <a:lnTo>
                  <a:pt x="2984284" y="727543"/>
                </a:lnTo>
                <a:lnTo>
                  <a:pt x="2999649" y="753987"/>
                </a:lnTo>
                <a:lnTo>
                  <a:pt x="3015014" y="780192"/>
                </a:lnTo>
                <a:lnTo>
                  <a:pt x="3030379" y="806875"/>
                </a:lnTo>
                <a:lnTo>
                  <a:pt x="3066351" y="864788"/>
                </a:lnTo>
                <a:lnTo>
                  <a:pt x="3115247" y="919111"/>
                </a:lnTo>
                <a:lnTo>
                  <a:pt x="3157380" y="951497"/>
                </a:lnTo>
                <a:lnTo>
                  <a:pt x="3189871" y="958118"/>
                </a:lnTo>
                <a:lnTo>
                  <a:pt x="3207076" y="954728"/>
                </a:lnTo>
                <a:lnTo>
                  <a:pt x="3253531" y="926729"/>
                </a:lnTo>
                <a:lnTo>
                  <a:pt x="3301107" y="869334"/>
                </a:lnTo>
                <a:lnTo>
                  <a:pt x="3333837" y="823586"/>
                </a:lnTo>
                <a:lnTo>
                  <a:pt x="3341546" y="811780"/>
                </a:lnTo>
                <a:lnTo>
                  <a:pt x="3189151" y="811780"/>
                </a:lnTo>
                <a:lnTo>
                  <a:pt x="3180028" y="800692"/>
                </a:lnTo>
                <a:lnTo>
                  <a:pt x="3171865" y="790083"/>
                </a:lnTo>
                <a:lnTo>
                  <a:pt x="3164663" y="779474"/>
                </a:lnTo>
                <a:lnTo>
                  <a:pt x="3158421" y="768386"/>
                </a:lnTo>
                <a:lnTo>
                  <a:pt x="3131006" y="726635"/>
                </a:lnTo>
                <a:lnTo>
                  <a:pt x="3103725" y="684531"/>
                </a:lnTo>
                <a:lnTo>
                  <a:pt x="3076713" y="642029"/>
                </a:lnTo>
                <a:lnTo>
                  <a:pt x="3050104" y="599084"/>
                </a:lnTo>
                <a:lnTo>
                  <a:pt x="3024033" y="555649"/>
                </a:lnTo>
                <a:lnTo>
                  <a:pt x="2998634" y="511680"/>
                </a:lnTo>
                <a:lnTo>
                  <a:pt x="2974041" y="467132"/>
                </a:lnTo>
                <a:lnTo>
                  <a:pt x="2971280" y="459913"/>
                </a:lnTo>
                <a:lnTo>
                  <a:pt x="2967319" y="453412"/>
                </a:lnTo>
                <a:lnTo>
                  <a:pt x="2962877" y="447389"/>
                </a:lnTo>
                <a:lnTo>
                  <a:pt x="2958676" y="441606"/>
                </a:lnTo>
                <a:lnTo>
                  <a:pt x="2952474" y="438255"/>
                </a:lnTo>
                <a:lnTo>
                  <a:pt x="2945552" y="435862"/>
                </a:lnTo>
                <a:lnTo>
                  <a:pt x="2938149" y="434426"/>
                </a:lnTo>
                <a:lnTo>
                  <a:pt x="2930507" y="433948"/>
                </a:lnTo>
                <a:close/>
              </a:path>
              <a:path w="3578859" h="998220">
                <a:moveTo>
                  <a:pt x="3539024" y="435623"/>
                </a:moveTo>
                <a:lnTo>
                  <a:pt x="3488767" y="458517"/>
                </a:lnTo>
                <a:lnTo>
                  <a:pt x="3458037" y="487553"/>
                </a:lnTo>
                <a:lnTo>
                  <a:pt x="3433109" y="514396"/>
                </a:lnTo>
                <a:lnTo>
                  <a:pt x="3384214" y="569038"/>
                </a:lnTo>
                <a:lnTo>
                  <a:pt x="3297986" y="672305"/>
                </a:lnTo>
                <a:lnTo>
                  <a:pt x="3268536" y="711126"/>
                </a:lnTo>
                <a:lnTo>
                  <a:pt x="3242928" y="753070"/>
                </a:lnTo>
                <a:lnTo>
                  <a:pt x="3233445" y="771217"/>
                </a:lnTo>
                <a:lnTo>
                  <a:pt x="3220841" y="787211"/>
                </a:lnTo>
                <a:lnTo>
                  <a:pt x="3205836" y="800812"/>
                </a:lnTo>
                <a:lnTo>
                  <a:pt x="3189151" y="811780"/>
                </a:lnTo>
                <a:lnTo>
                  <a:pt x="3341546" y="811780"/>
                </a:lnTo>
                <a:lnTo>
                  <a:pt x="3364647" y="776403"/>
                </a:lnTo>
                <a:lnTo>
                  <a:pt x="3394017" y="727543"/>
                </a:lnTo>
                <a:lnTo>
                  <a:pt x="3405901" y="711782"/>
                </a:lnTo>
                <a:lnTo>
                  <a:pt x="3418025" y="695295"/>
                </a:lnTo>
                <a:lnTo>
                  <a:pt x="3429668" y="678329"/>
                </a:lnTo>
                <a:lnTo>
                  <a:pt x="3440112" y="661132"/>
                </a:lnTo>
                <a:lnTo>
                  <a:pt x="3444913" y="648648"/>
                </a:lnTo>
                <a:lnTo>
                  <a:pt x="3451635" y="637840"/>
                </a:lnTo>
                <a:lnTo>
                  <a:pt x="3460278" y="628467"/>
                </a:lnTo>
                <a:lnTo>
                  <a:pt x="3470842" y="620290"/>
                </a:lnTo>
                <a:lnTo>
                  <a:pt x="3478444" y="615584"/>
                </a:lnTo>
                <a:lnTo>
                  <a:pt x="3485566" y="609441"/>
                </a:lnTo>
                <a:lnTo>
                  <a:pt x="3491728" y="602342"/>
                </a:lnTo>
                <a:lnTo>
                  <a:pt x="3496450" y="594764"/>
                </a:lnTo>
                <a:lnTo>
                  <a:pt x="3506973" y="578012"/>
                </a:lnTo>
                <a:lnTo>
                  <a:pt x="3519177" y="562218"/>
                </a:lnTo>
                <a:lnTo>
                  <a:pt x="3532822" y="547381"/>
                </a:lnTo>
                <a:lnTo>
                  <a:pt x="3547666" y="533501"/>
                </a:lnTo>
                <a:lnTo>
                  <a:pt x="3559670" y="519222"/>
                </a:lnTo>
                <a:lnTo>
                  <a:pt x="3568793" y="503507"/>
                </a:lnTo>
                <a:lnTo>
                  <a:pt x="3575035" y="486835"/>
                </a:lnTo>
                <a:lnTo>
                  <a:pt x="3578396" y="469685"/>
                </a:lnTo>
                <a:lnTo>
                  <a:pt x="3578396" y="462027"/>
                </a:lnTo>
                <a:lnTo>
                  <a:pt x="3575836" y="454369"/>
                </a:lnTo>
                <a:lnTo>
                  <a:pt x="3570714" y="449264"/>
                </a:lnTo>
                <a:lnTo>
                  <a:pt x="3561751" y="441207"/>
                </a:lnTo>
                <a:lnTo>
                  <a:pt x="3550867" y="436500"/>
                </a:lnTo>
                <a:lnTo>
                  <a:pt x="3539024" y="435623"/>
                </a:lnTo>
                <a:close/>
              </a:path>
              <a:path w="3578859" h="998220">
                <a:moveTo>
                  <a:pt x="31650" y="522652"/>
                </a:moveTo>
                <a:lnTo>
                  <a:pt x="600" y="546583"/>
                </a:lnTo>
                <a:lnTo>
                  <a:pt x="0" y="556753"/>
                </a:lnTo>
                <a:lnTo>
                  <a:pt x="3481" y="566685"/>
                </a:lnTo>
                <a:lnTo>
                  <a:pt x="6041" y="574343"/>
                </a:lnTo>
                <a:lnTo>
                  <a:pt x="11163" y="582001"/>
                </a:lnTo>
                <a:lnTo>
                  <a:pt x="13724" y="589659"/>
                </a:lnTo>
                <a:lnTo>
                  <a:pt x="27528" y="621806"/>
                </a:lnTo>
                <a:lnTo>
                  <a:pt x="55137" y="685161"/>
                </a:lnTo>
                <a:lnTo>
                  <a:pt x="78985" y="750278"/>
                </a:lnTo>
                <a:lnTo>
                  <a:pt x="101114" y="817524"/>
                </a:lnTo>
                <a:lnTo>
                  <a:pt x="111035" y="850070"/>
                </a:lnTo>
                <a:lnTo>
                  <a:pt x="115357" y="861517"/>
                </a:lnTo>
                <a:lnTo>
                  <a:pt x="138404" y="899129"/>
                </a:lnTo>
                <a:lnTo>
                  <a:pt x="157130" y="911333"/>
                </a:lnTo>
                <a:lnTo>
                  <a:pt x="174016" y="910895"/>
                </a:lnTo>
                <a:lnTo>
                  <a:pt x="223712" y="906228"/>
                </a:lnTo>
                <a:lnTo>
                  <a:pt x="254442" y="878149"/>
                </a:lnTo>
                <a:lnTo>
                  <a:pt x="260284" y="868337"/>
                </a:lnTo>
                <a:lnTo>
                  <a:pt x="266606" y="859004"/>
                </a:lnTo>
                <a:lnTo>
                  <a:pt x="273888" y="851586"/>
                </a:lnTo>
                <a:lnTo>
                  <a:pt x="282611" y="847517"/>
                </a:lnTo>
                <a:lnTo>
                  <a:pt x="311860" y="835632"/>
                </a:lnTo>
                <a:lnTo>
                  <a:pt x="336068" y="817524"/>
                </a:lnTo>
                <a:lnTo>
                  <a:pt x="357875" y="796544"/>
                </a:lnTo>
                <a:lnTo>
                  <a:pt x="374432" y="781149"/>
                </a:lnTo>
                <a:lnTo>
                  <a:pt x="195543" y="781149"/>
                </a:lnTo>
                <a:lnTo>
                  <a:pt x="174896" y="747719"/>
                </a:lnTo>
                <a:lnTo>
                  <a:pt x="155210" y="712845"/>
                </a:lnTo>
                <a:lnTo>
                  <a:pt x="136484" y="677013"/>
                </a:lnTo>
                <a:lnTo>
                  <a:pt x="118718" y="640711"/>
                </a:lnTo>
                <a:lnTo>
                  <a:pt x="72593" y="548776"/>
                </a:lnTo>
                <a:lnTo>
                  <a:pt x="42133" y="524088"/>
                </a:lnTo>
                <a:lnTo>
                  <a:pt x="31650" y="522652"/>
                </a:lnTo>
                <a:close/>
              </a:path>
              <a:path w="3578859" h="998220">
                <a:moveTo>
                  <a:pt x="464430" y="523290"/>
                </a:moveTo>
                <a:lnTo>
                  <a:pt x="417936" y="548816"/>
                </a:lnTo>
                <a:lnTo>
                  <a:pt x="378642" y="596439"/>
                </a:lnTo>
                <a:lnTo>
                  <a:pt x="324865" y="667115"/>
                </a:lnTo>
                <a:lnTo>
                  <a:pt x="297976" y="701975"/>
                </a:lnTo>
                <a:lnTo>
                  <a:pt x="275849" y="725850"/>
                </a:lnTo>
                <a:lnTo>
                  <a:pt x="251561" y="747321"/>
                </a:lnTo>
                <a:lnTo>
                  <a:pt x="224872" y="765912"/>
                </a:lnTo>
                <a:lnTo>
                  <a:pt x="195543" y="781149"/>
                </a:lnTo>
                <a:lnTo>
                  <a:pt x="374432" y="781149"/>
                </a:lnTo>
                <a:lnTo>
                  <a:pt x="379922" y="776044"/>
                </a:lnTo>
                <a:lnTo>
                  <a:pt x="390646" y="763360"/>
                </a:lnTo>
                <a:lnTo>
                  <a:pt x="410172" y="735122"/>
                </a:lnTo>
                <a:lnTo>
                  <a:pt x="441062" y="698483"/>
                </a:lnTo>
                <a:lnTo>
                  <a:pt x="459308" y="672625"/>
                </a:lnTo>
                <a:lnTo>
                  <a:pt x="475633" y="644860"/>
                </a:lnTo>
                <a:lnTo>
                  <a:pt x="490038" y="615185"/>
                </a:lnTo>
                <a:lnTo>
                  <a:pt x="500441" y="587186"/>
                </a:lnTo>
                <a:lnTo>
                  <a:pt x="500281" y="565408"/>
                </a:lnTo>
                <a:lnTo>
                  <a:pt x="488597" y="545546"/>
                </a:lnTo>
                <a:lnTo>
                  <a:pt x="464430" y="523290"/>
                </a:lnTo>
                <a:close/>
              </a:path>
            </a:pathLst>
          </a:custGeom>
          <a:solidFill>
            <a:srgbClr val="89B7E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5084341" y="-202"/>
            <a:ext cx="2550795" cy="1019175"/>
            <a:chOff x="5084341" y="-202"/>
            <a:chExt cx="2550795" cy="1019175"/>
          </a:xfrm>
        </p:grpSpPr>
        <p:sp>
          <p:nvSpPr>
            <p:cNvPr id="11" name="object 11" descr=""/>
            <p:cNvSpPr/>
            <p:nvPr/>
          </p:nvSpPr>
          <p:spPr>
            <a:xfrm>
              <a:off x="5110239" y="16636"/>
              <a:ext cx="2364740" cy="991869"/>
            </a:xfrm>
            <a:custGeom>
              <a:avLst/>
              <a:gdLst/>
              <a:ahLst/>
              <a:cxnLst/>
              <a:rect l="l" t="t" r="r" b="b"/>
              <a:pathLst>
                <a:path w="2364740" h="991869">
                  <a:moveTo>
                    <a:pt x="1739" y="68503"/>
                  </a:moveTo>
                  <a:lnTo>
                    <a:pt x="584" y="68503"/>
                  </a:lnTo>
                  <a:lnTo>
                    <a:pt x="0" y="69672"/>
                  </a:lnTo>
                  <a:lnTo>
                    <a:pt x="584" y="69088"/>
                  </a:lnTo>
                  <a:lnTo>
                    <a:pt x="1739" y="68503"/>
                  </a:lnTo>
                  <a:close/>
                </a:path>
                <a:path w="2364740" h="991869">
                  <a:moveTo>
                    <a:pt x="4648" y="117221"/>
                  </a:moveTo>
                  <a:lnTo>
                    <a:pt x="4064" y="117221"/>
                  </a:lnTo>
                  <a:lnTo>
                    <a:pt x="2324" y="117805"/>
                  </a:lnTo>
                  <a:lnTo>
                    <a:pt x="4648" y="117221"/>
                  </a:lnTo>
                  <a:close/>
                </a:path>
                <a:path w="2364740" h="991869">
                  <a:moveTo>
                    <a:pt x="13360" y="68503"/>
                  </a:moveTo>
                  <a:lnTo>
                    <a:pt x="12204" y="68503"/>
                  </a:lnTo>
                  <a:lnTo>
                    <a:pt x="11036" y="69088"/>
                  </a:lnTo>
                  <a:lnTo>
                    <a:pt x="12204" y="69088"/>
                  </a:lnTo>
                  <a:lnTo>
                    <a:pt x="13360" y="68503"/>
                  </a:lnTo>
                  <a:close/>
                </a:path>
                <a:path w="2364740" h="991869">
                  <a:moveTo>
                    <a:pt x="14757" y="159131"/>
                  </a:moveTo>
                  <a:lnTo>
                    <a:pt x="12204" y="159016"/>
                  </a:lnTo>
                  <a:lnTo>
                    <a:pt x="6388" y="160185"/>
                  </a:lnTo>
                  <a:lnTo>
                    <a:pt x="14757" y="159131"/>
                  </a:lnTo>
                  <a:close/>
                </a:path>
                <a:path w="2364740" h="991869">
                  <a:moveTo>
                    <a:pt x="15976" y="159194"/>
                  </a:moveTo>
                  <a:lnTo>
                    <a:pt x="15684" y="159016"/>
                  </a:lnTo>
                  <a:lnTo>
                    <a:pt x="14757" y="159131"/>
                  </a:lnTo>
                  <a:lnTo>
                    <a:pt x="15976" y="159194"/>
                  </a:lnTo>
                  <a:close/>
                </a:path>
                <a:path w="2364740" h="991869">
                  <a:moveTo>
                    <a:pt x="16852" y="105613"/>
                  </a:moveTo>
                  <a:lnTo>
                    <a:pt x="15684" y="106197"/>
                  </a:lnTo>
                  <a:lnTo>
                    <a:pt x="16852" y="106197"/>
                  </a:lnTo>
                  <a:lnTo>
                    <a:pt x="16852" y="105613"/>
                  </a:lnTo>
                  <a:close/>
                </a:path>
                <a:path w="2364740" h="991869">
                  <a:moveTo>
                    <a:pt x="25565" y="228104"/>
                  </a:moveTo>
                  <a:lnTo>
                    <a:pt x="23825" y="228104"/>
                  </a:lnTo>
                  <a:lnTo>
                    <a:pt x="22656" y="228688"/>
                  </a:lnTo>
                  <a:lnTo>
                    <a:pt x="24980" y="228688"/>
                  </a:lnTo>
                  <a:lnTo>
                    <a:pt x="25565" y="228104"/>
                  </a:lnTo>
                  <a:close/>
                </a:path>
                <a:path w="2364740" h="991869">
                  <a:moveTo>
                    <a:pt x="29044" y="159016"/>
                  </a:moveTo>
                  <a:lnTo>
                    <a:pt x="24980" y="159600"/>
                  </a:lnTo>
                  <a:lnTo>
                    <a:pt x="15976" y="159194"/>
                  </a:lnTo>
                  <a:lnTo>
                    <a:pt x="18592" y="160756"/>
                  </a:lnTo>
                  <a:lnTo>
                    <a:pt x="25565" y="159600"/>
                  </a:lnTo>
                  <a:lnTo>
                    <a:pt x="29044" y="159016"/>
                  </a:lnTo>
                  <a:close/>
                </a:path>
                <a:path w="2364740" h="991869">
                  <a:moveTo>
                    <a:pt x="141770" y="0"/>
                  </a:moveTo>
                  <a:lnTo>
                    <a:pt x="140601" y="0"/>
                  </a:lnTo>
                  <a:lnTo>
                    <a:pt x="141185" y="584"/>
                  </a:lnTo>
                  <a:lnTo>
                    <a:pt x="141770" y="0"/>
                  </a:lnTo>
                  <a:close/>
                </a:path>
                <a:path w="2364740" h="991869">
                  <a:moveTo>
                    <a:pt x="166166" y="10452"/>
                  </a:moveTo>
                  <a:lnTo>
                    <a:pt x="165582" y="9867"/>
                  </a:lnTo>
                  <a:lnTo>
                    <a:pt x="165582" y="10452"/>
                  </a:lnTo>
                  <a:lnTo>
                    <a:pt x="166166" y="10452"/>
                  </a:lnTo>
                  <a:close/>
                </a:path>
                <a:path w="2364740" h="991869">
                  <a:moveTo>
                    <a:pt x="166751" y="8712"/>
                  </a:moveTo>
                  <a:lnTo>
                    <a:pt x="166166" y="8128"/>
                  </a:lnTo>
                  <a:lnTo>
                    <a:pt x="163258" y="8128"/>
                  </a:lnTo>
                  <a:lnTo>
                    <a:pt x="163842" y="8712"/>
                  </a:lnTo>
                  <a:lnTo>
                    <a:pt x="164426" y="8712"/>
                  </a:lnTo>
                  <a:lnTo>
                    <a:pt x="165011" y="9296"/>
                  </a:lnTo>
                  <a:lnTo>
                    <a:pt x="163258" y="9867"/>
                  </a:lnTo>
                  <a:lnTo>
                    <a:pt x="162102" y="9867"/>
                  </a:lnTo>
                  <a:lnTo>
                    <a:pt x="160947" y="10452"/>
                  </a:lnTo>
                  <a:lnTo>
                    <a:pt x="163842" y="9867"/>
                  </a:lnTo>
                  <a:lnTo>
                    <a:pt x="165582" y="9867"/>
                  </a:lnTo>
                  <a:lnTo>
                    <a:pt x="165582" y="9296"/>
                  </a:lnTo>
                  <a:lnTo>
                    <a:pt x="166166" y="9296"/>
                  </a:lnTo>
                  <a:lnTo>
                    <a:pt x="166751" y="8712"/>
                  </a:lnTo>
                  <a:close/>
                </a:path>
                <a:path w="2364740" h="991869">
                  <a:moveTo>
                    <a:pt x="179539" y="62699"/>
                  </a:moveTo>
                  <a:lnTo>
                    <a:pt x="177177" y="63284"/>
                  </a:lnTo>
                  <a:lnTo>
                    <a:pt x="177787" y="63284"/>
                  </a:lnTo>
                  <a:lnTo>
                    <a:pt x="179539" y="62699"/>
                  </a:lnTo>
                  <a:close/>
                </a:path>
                <a:path w="2364740" h="991869">
                  <a:moveTo>
                    <a:pt x="181864" y="75476"/>
                  </a:moveTo>
                  <a:lnTo>
                    <a:pt x="179539" y="79540"/>
                  </a:lnTo>
                  <a:lnTo>
                    <a:pt x="180111" y="78955"/>
                  </a:lnTo>
                  <a:lnTo>
                    <a:pt x="181864" y="75476"/>
                  </a:lnTo>
                  <a:close/>
                </a:path>
                <a:path w="2364740" h="991869">
                  <a:moveTo>
                    <a:pt x="241122" y="525284"/>
                  </a:moveTo>
                  <a:lnTo>
                    <a:pt x="238798" y="526453"/>
                  </a:lnTo>
                  <a:lnTo>
                    <a:pt x="239382" y="527608"/>
                  </a:lnTo>
                  <a:lnTo>
                    <a:pt x="241122" y="525284"/>
                  </a:lnTo>
                  <a:close/>
                </a:path>
                <a:path w="2364740" h="991869">
                  <a:moveTo>
                    <a:pt x="243446" y="230428"/>
                  </a:moveTo>
                  <a:lnTo>
                    <a:pt x="237629" y="232752"/>
                  </a:lnTo>
                  <a:lnTo>
                    <a:pt x="239953" y="232752"/>
                  </a:lnTo>
                  <a:lnTo>
                    <a:pt x="242277" y="232168"/>
                  </a:lnTo>
                  <a:lnTo>
                    <a:pt x="243446" y="232752"/>
                  </a:lnTo>
                  <a:lnTo>
                    <a:pt x="243446" y="230428"/>
                  </a:lnTo>
                  <a:close/>
                </a:path>
                <a:path w="2364740" h="991869">
                  <a:moveTo>
                    <a:pt x="246354" y="233324"/>
                  </a:moveTo>
                  <a:lnTo>
                    <a:pt x="245770" y="232752"/>
                  </a:lnTo>
                  <a:lnTo>
                    <a:pt x="243446" y="232752"/>
                  </a:lnTo>
                  <a:lnTo>
                    <a:pt x="243446" y="233908"/>
                  </a:lnTo>
                  <a:lnTo>
                    <a:pt x="242862" y="235648"/>
                  </a:lnTo>
                  <a:lnTo>
                    <a:pt x="245186" y="235648"/>
                  </a:lnTo>
                  <a:lnTo>
                    <a:pt x="246354" y="233324"/>
                  </a:lnTo>
                  <a:close/>
                </a:path>
                <a:path w="2364740" h="991869">
                  <a:moveTo>
                    <a:pt x="251574" y="529920"/>
                  </a:moveTo>
                  <a:lnTo>
                    <a:pt x="249834" y="529920"/>
                  </a:lnTo>
                  <a:lnTo>
                    <a:pt x="249834" y="530504"/>
                  </a:lnTo>
                  <a:lnTo>
                    <a:pt x="250418" y="530504"/>
                  </a:lnTo>
                  <a:lnTo>
                    <a:pt x="251574" y="529920"/>
                  </a:lnTo>
                  <a:close/>
                </a:path>
                <a:path w="2364740" h="991869">
                  <a:moveTo>
                    <a:pt x="357898" y="334924"/>
                  </a:moveTo>
                  <a:lnTo>
                    <a:pt x="357327" y="334340"/>
                  </a:lnTo>
                  <a:lnTo>
                    <a:pt x="357327" y="334924"/>
                  </a:lnTo>
                  <a:lnTo>
                    <a:pt x="357898" y="334924"/>
                  </a:lnTo>
                  <a:close/>
                </a:path>
                <a:path w="2364740" h="991869">
                  <a:moveTo>
                    <a:pt x="359651" y="337248"/>
                  </a:moveTo>
                  <a:lnTo>
                    <a:pt x="359067" y="336080"/>
                  </a:lnTo>
                  <a:lnTo>
                    <a:pt x="357898" y="334924"/>
                  </a:lnTo>
                  <a:lnTo>
                    <a:pt x="359651" y="338988"/>
                  </a:lnTo>
                  <a:lnTo>
                    <a:pt x="359651" y="337248"/>
                  </a:lnTo>
                  <a:close/>
                </a:path>
                <a:path w="2364740" h="991869">
                  <a:moveTo>
                    <a:pt x="361975" y="338988"/>
                  </a:moveTo>
                  <a:lnTo>
                    <a:pt x="360222" y="342468"/>
                  </a:lnTo>
                  <a:lnTo>
                    <a:pt x="359067" y="344157"/>
                  </a:lnTo>
                  <a:lnTo>
                    <a:pt x="358482" y="345909"/>
                  </a:lnTo>
                  <a:lnTo>
                    <a:pt x="359067" y="345325"/>
                  </a:lnTo>
                  <a:lnTo>
                    <a:pt x="359651" y="344157"/>
                  </a:lnTo>
                  <a:lnTo>
                    <a:pt x="359651" y="343585"/>
                  </a:lnTo>
                  <a:lnTo>
                    <a:pt x="360807" y="341884"/>
                  </a:lnTo>
                  <a:lnTo>
                    <a:pt x="361391" y="340728"/>
                  </a:lnTo>
                  <a:lnTo>
                    <a:pt x="361975" y="338988"/>
                  </a:lnTo>
                  <a:close/>
                </a:path>
                <a:path w="2364740" h="991869">
                  <a:moveTo>
                    <a:pt x="370687" y="224040"/>
                  </a:moveTo>
                  <a:lnTo>
                    <a:pt x="369519" y="223456"/>
                  </a:lnTo>
                  <a:lnTo>
                    <a:pt x="370103" y="224040"/>
                  </a:lnTo>
                  <a:lnTo>
                    <a:pt x="370687" y="224040"/>
                  </a:lnTo>
                  <a:close/>
                </a:path>
                <a:path w="2364740" h="991869">
                  <a:moveTo>
                    <a:pt x="371856" y="224624"/>
                  </a:moveTo>
                  <a:lnTo>
                    <a:pt x="371271" y="224040"/>
                  </a:lnTo>
                  <a:lnTo>
                    <a:pt x="370687" y="224040"/>
                  </a:lnTo>
                  <a:lnTo>
                    <a:pt x="371856" y="224624"/>
                  </a:lnTo>
                  <a:close/>
                </a:path>
                <a:path w="2364740" h="991869">
                  <a:moveTo>
                    <a:pt x="373011" y="197916"/>
                  </a:moveTo>
                  <a:lnTo>
                    <a:pt x="370687" y="197332"/>
                  </a:lnTo>
                  <a:lnTo>
                    <a:pt x="370103" y="197916"/>
                  </a:lnTo>
                  <a:lnTo>
                    <a:pt x="373011" y="197916"/>
                  </a:lnTo>
                  <a:close/>
                </a:path>
                <a:path w="2364740" h="991869">
                  <a:moveTo>
                    <a:pt x="375335" y="208368"/>
                  </a:moveTo>
                  <a:lnTo>
                    <a:pt x="374180" y="207200"/>
                  </a:lnTo>
                  <a:lnTo>
                    <a:pt x="374180" y="208368"/>
                  </a:lnTo>
                  <a:lnTo>
                    <a:pt x="375335" y="208368"/>
                  </a:lnTo>
                  <a:close/>
                </a:path>
                <a:path w="2364740" h="991869">
                  <a:moveTo>
                    <a:pt x="539750" y="715073"/>
                  </a:moveTo>
                  <a:lnTo>
                    <a:pt x="539165" y="715657"/>
                  </a:lnTo>
                  <a:lnTo>
                    <a:pt x="538010" y="715657"/>
                  </a:lnTo>
                  <a:lnTo>
                    <a:pt x="537425" y="716241"/>
                  </a:lnTo>
                  <a:lnTo>
                    <a:pt x="535686" y="722033"/>
                  </a:lnTo>
                  <a:lnTo>
                    <a:pt x="538010" y="719137"/>
                  </a:lnTo>
                  <a:lnTo>
                    <a:pt x="539165" y="716813"/>
                  </a:lnTo>
                  <a:lnTo>
                    <a:pt x="539750" y="715073"/>
                  </a:lnTo>
                  <a:close/>
                </a:path>
                <a:path w="2364740" h="991869">
                  <a:moveTo>
                    <a:pt x="549046" y="737717"/>
                  </a:moveTo>
                  <a:lnTo>
                    <a:pt x="546722" y="733069"/>
                  </a:lnTo>
                  <a:lnTo>
                    <a:pt x="547878" y="736549"/>
                  </a:lnTo>
                  <a:lnTo>
                    <a:pt x="549046" y="737717"/>
                  </a:lnTo>
                  <a:close/>
                </a:path>
                <a:path w="2364740" h="991869">
                  <a:moveTo>
                    <a:pt x="624598" y="795172"/>
                  </a:moveTo>
                  <a:lnTo>
                    <a:pt x="621106" y="795172"/>
                  </a:lnTo>
                  <a:lnTo>
                    <a:pt x="622274" y="795756"/>
                  </a:lnTo>
                  <a:lnTo>
                    <a:pt x="624598" y="795172"/>
                  </a:lnTo>
                  <a:close/>
                </a:path>
                <a:path w="2364740" h="991869">
                  <a:moveTo>
                    <a:pt x="698398" y="827671"/>
                  </a:moveTo>
                  <a:lnTo>
                    <a:pt x="697814" y="826516"/>
                  </a:lnTo>
                  <a:lnTo>
                    <a:pt x="697230" y="824776"/>
                  </a:lnTo>
                  <a:lnTo>
                    <a:pt x="695490" y="825360"/>
                  </a:lnTo>
                  <a:lnTo>
                    <a:pt x="695490" y="827671"/>
                  </a:lnTo>
                  <a:lnTo>
                    <a:pt x="696658" y="828255"/>
                  </a:lnTo>
                  <a:lnTo>
                    <a:pt x="698398" y="827671"/>
                  </a:lnTo>
                  <a:close/>
                </a:path>
                <a:path w="2364740" h="991869">
                  <a:moveTo>
                    <a:pt x="703630" y="824776"/>
                  </a:moveTo>
                  <a:lnTo>
                    <a:pt x="700138" y="827100"/>
                  </a:lnTo>
                  <a:lnTo>
                    <a:pt x="698398" y="827671"/>
                  </a:lnTo>
                  <a:lnTo>
                    <a:pt x="698982" y="828840"/>
                  </a:lnTo>
                  <a:lnTo>
                    <a:pt x="700138" y="829995"/>
                  </a:lnTo>
                  <a:lnTo>
                    <a:pt x="703630" y="824776"/>
                  </a:lnTo>
                  <a:close/>
                </a:path>
                <a:path w="2364740" h="991869">
                  <a:moveTo>
                    <a:pt x="912787" y="942022"/>
                  </a:moveTo>
                  <a:lnTo>
                    <a:pt x="910818" y="942759"/>
                  </a:lnTo>
                  <a:lnTo>
                    <a:pt x="909662" y="939698"/>
                  </a:lnTo>
                  <a:lnTo>
                    <a:pt x="908621" y="936637"/>
                  </a:lnTo>
                  <a:lnTo>
                    <a:pt x="906970" y="937374"/>
                  </a:lnTo>
                  <a:lnTo>
                    <a:pt x="908138" y="938530"/>
                  </a:lnTo>
                  <a:lnTo>
                    <a:pt x="908723" y="946658"/>
                  </a:lnTo>
                  <a:lnTo>
                    <a:pt x="911618" y="944918"/>
                  </a:lnTo>
                  <a:lnTo>
                    <a:pt x="912787" y="942022"/>
                  </a:lnTo>
                  <a:close/>
                </a:path>
                <a:path w="2364740" h="991869">
                  <a:moveTo>
                    <a:pt x="912787" y="940282"/>
                  </a:moveTo>
                  <a:lnTo>
                    <a:pt x="912202" y="942022"/>
                  </a:lnTo>
                  <a:lnTo>
                    <a:pt x="912787" y="941438"/>
                  </a:lnTo>
                  <a:lnTo>
                    <a:pt x="912787" y="940282"/>
                  </a:lnTo>
                  <a:close/>
                </a:path>
                <a:path w="2364740" h="991869">
                  <a:moveTo>
                    <a:pt x="921499" y="939114"/>
                  </a:moveTo>
                  <a:lnTo>
                    <a:pt x="919759" y="942594"/>
                  </a:lnTo>
                  <a:lnTo>
                    <a:pt x="919175" y="943178"/>
                  </a:lnTo>
                  <a:lnTo>
                    <a:pt x="919759" y="943178"/>
                  </a:lnTo>
                  <a:lnTo>
                    <a:pt x="919759" y="943762"/>
                  </a:lnTo>
                  <a:lnTo>
                    <a:pt x="919175" y="944918"/>
                  </a:lnTo>
                  <a:lnTo>
                    <a:pt x="919759" y="944346"/>
                  </a:lnTo>
                  <a:lnTo>
                    <a:pt x="920927" y="943762"/>
                  </a:lnTo>
                  <a:lnTo>
                    <a:pt x="921499" y="942022"/>
                  </a:lnTo>
                  <a:lnTo>
                    <a:pt x="920927" y="942594"/>
                  </a:lnTo>
                  <a:lnTo>
                    <a:pt x="920534" y="942594"/>
                  </a:lnTo>
                  <a:lnTo>
                    <a:pt x="920927" y="941438"/>
                  </a:lnTo>
                  <a:lnTo>
                    <a:pt x="921499" y="940282"/>
                  </a:lnTo>
                  <a:lnTo>
                    <a:pt x="921499" y="939114"/>
                  </a:lnTo>
                  <a:close/>
                </a:path>
                <a:path w="2364740" h="991869">
                  <a:moveTo>
                    <a:pt x="934872" y="948397"/>
                  </a:moveTo>
                  <a:lnTo>
                    <a:pt x="933704" y="949566"/>
                  </a:lnTo>
                  <a:lnTo>
                    <a:pt x="934288" y="950150"/>
                  </a:lnTo>
                  <a:lnTo>
                    <a:pt x="934288" y="949566"/>
                  </a:lnTo>
                  <a:lnTo>
                    <a:pt x="934872" y="948982"/>
                  </a:lnTo>
                  <a:lnTo>
                    <a:pt x="934872" y="948397"/>
                  </a:lnTo>
                  <a:close/>
                </a:path>
                <a:path w="2364740" h="991869">
                  <a:moveTo>
                    <a:pt x="936028" y="947242"/>
                  </a:moveTo>
                  <a:lnTo>
                    <a:pt x="935443" y="947826"/>
                  </a:lnTo>
                  <a:lnTo>
                    <a:pt x="936028" y="947826"/>
                  </a:lnTo>
                  <a:lnTo>
                    <a:pt x="936028" y="947242"/>
                  </a:lnTo>
                  <a:close/>
                </a:path>
                <a:path w="2364740" h="991869">
                  <a:moveTo>
                    <a:pt x="938936" y="945502"/>
                  </a:moveTo>
                  <a:lnTo>
                    <a:pt x="936612" y="947826"/>
                  </a:lnTo>
                  <a:lnTo>
                    <a:pt x="937196" y="947826"/>
                  </a:lnTo>
                  <a:lnTo>
                    <a:pt x="937768" y="948397"/>
                  </a:lnTo>
                  <a:lnTo>
                    <a:pt x="938936" y="945502"/>
                  </a:lnTo>
                  <a:close/>
                </a:path>
                <a:path w="2364740" h="991869">
                  <a:moveTo>
                    <a:pt x="941260" y="926934"/>
                  </a:moveTo>
                  <a:lnTo>
                    <a:pt x="940676" y="926934"/>
                  </a:lnTo>
                  <a:lnTo>
                    <a:pt x="941260" y="928090"/>
                  </a:lnTo>
                  <a:lnTo>
                    <a:pt x="941260" y="926934"/>
                  </a:lnTo>
                  <a:close/>
                </a:path>
                <a:path w="2364740" h="991869">
                  <a:moveTo>
                    <a:pt x="947648" y="934478"/>
                  </a:moveTo>
                  <a:lnTo>
                    <a:pt x="945908" y="932738"/>
                  </a:lnTo>
                  <a:lnTo>
                    <a:pt x="945324" y="931570"/>
                  </a:lnTo>
                  <a:lnTo>
                    <a:pt x="943000" y="936218"/>
                  </a:lnTo>
                  <a:lnTo>
                    <a:pt x="941260" y="942022"/>
                  </a:lnTo>
                  <a:lnTo>
                    <a:pt x="940104" y="948397"/>
                  </a:lnTo>
                  <a:lnTo>
                    <a:pt x="944168" y="939114"/>
                  </a:lnTo>
                  <a:lnTo>
                    <a:pt x="944753" y="940854"/>
                  </a:lnTo>
                  <a:lnTo>
                    <a:pt x="947648" y="934478"/>
                  </a:lnTo>
                  <a:close/>
                </a:path>
                <a:path w="2364740" h="991869">
                  <a:moveTo>
                    <a:pt x="950556" y="921702"/>
                  </a:moveTo>
                  <a:lnTo>
                    <a:pt x="949972" y="922870"/>
                  </a:lnTo>
                  <a:lnTo>
                    <a:pt x="948817" y="924026"/>
                  </a:lnTo>
                  <a:lnTo>
                    <a:pt x="948232" y="925766"/>
                  </a:lnTo>
                  <a:lnTo>
                    <a:pt x="948817" y="926350"/>
                  </a:lnTo>
                  <a:lnTo>
                    <a:pt x="949401" y="924610"/>
                  </a:lnTo>
                  <a:lnTo>
                    <a:pt x="949972" y="923442"/>
                  </a:lnTo>
                  <a:lnTo>
                    <a:pt x="950556" y="921702"/>
                  </a:lnTo>
                  <a:close/>
                </a:path>
                <a:path w="2364740" h="991869">
                  <a:moveTo>
                    <a:pt x="951141" y="937082"/>
                  </a:moveTo>
                  <a:lnTo>
                    <a:pt x="950556" y="938530"/>
                  </a:lnTo>
                  <a:lnTo>
                    <a:pt x="951141" y="937958"/>
                  </a:lnTo>
                  <a:lnTo>
                    <a:pt x="951141" y="937082"/>
                  </a:lnTo>
                  <a:close/>
                </a:path>
                <a:path w="2364740" h="991869">
                  <a:moveTo>
                    <a:pt x="951915" y="937183"/>
                  </a:moveTo>
                  <a:lnTo>
                    <a:pt x="951725" y="935634"/>
                  </a:lnTo>
                  <a:lnTo>
                    <a:pt x="951242" y="936840"/>
                  </a:lnTo>
                  <a:lnTo>
                    <a:pt x="951915" y="937183"/>
                  </a:lnTo>
                  <a:close/>
                </a:path>
                <a:path w="2364740" h="991869">
                  <a:moveTo>
                    <a:pt x="954620" y="936218"/>
                  </a:moveTo>
                  <a:lnTo>
                    <a:pt x="952296" y="937374"/>
                  </a:lnTo>
                  <a:lnTo>
                    <a:pt x="951915" y="937183"/>
                  </a:lnTo>
                  <a:lnTo>
                    <a:pt x="952296" y="940282"/>
                  </a:lnTo>
                  <a:lnTo>
                    <a:pt x="953960" y="937374"/>
                  </a:lnTo>
                  <a:lnTo>
                    <a:pt x="954620" y="936218"/>
                  </a:lnTo>
                  <a:close/>
                </a:path>
                <a:path w="2364740" h="991869">
                  <a:moveTo>
                    <a:pt x="955789" y="925766"/>
                  </a:moveTo>
                  <a:lnTo>
                    <a:pt x="954049" y="923442"/>
                  </a:lnTo>
                  <a:lnTo>
                    <a:pt x="949972" y="927506"/>
                  </a:lnTo>
                  <a:lnTo>
                    <a:pt x="949972" y="928090"/>
                  </a:lnTo>
                  <a:lnTo>
                    <a:pt x="950556" y="928090"/>
                  </a:lnTo>
                  <a:lnTo>
                    <a:pt x="950556" y="928674"/>
                  </a:lnTo>
                  <a:lnTo>
                    <a:pt x="951141" y="928674"/>
                  </a:lnTo>
                  <a:lnTo>
                    <a:pt x="951141" y="929830"/>
                  </a:lnTo>
                  <a:lnTo>
                    <a:pt x="951725" y="930998"/>
                  </a:lnTo>
                  <a:lnTo>
                    <a:pt x="952296" y="932738"/>
                  </a:lnTo>
                  <a:lnTo>
                    <a:pt x="953465" y="934478"/>
                  </a:lnTo>
                  <a:lnTo>
                    <a:pt x="954620" y="935634"/>
                  </a:lnTo>
                  <a:lnTo>
                    <a:pt x="954620" y="935062"/>
                  </a:lnTo>
                  <a:lnTo>
                    <a:pt x="955205" y="935062"/>
                  </a:lnTo>
                  <a:lnTo>
                    <a:pt x="955205" y="934478"/>
                  </a:lnTo>
                  <a:lnTo>
                    <a:pt x="955789" y="925766"/>
                  </a:lnTo>
                  <a:close/>
                </a:path>
                <a:path w="2364740" h="991869">
                  <a:moveTo>
                    <a:pt x="958697" y="937374"/>
                  </a:moveTo>
                  <a:lnTo>
                    <a:pt x="956957" y="937958"/>
                  </a:lnTo>
                  <a:lnTo>
                    <a:pt x="952881" y="949566"/>
                  </a:lnTo>
                  <a:lnTo>
                    <a:pt x="956373" y="947242"/>
                  </a:lnTo>
                  <a:lnTo>
                    <a:pt x="957529" y="944346"/>
                  </a:lnTo>
                  <a:lnTo>
                    <a:pt x="958697" y="937374"/>
                  </a:lnTo>
                  <a:close/>
                </a:path>
                <a:path w="2364740" h="991869">
                  <a:moveTo>
                    <a:pt x="1102766" y="990777"/>
                  </a:moveTo>
                  <a:lnTo>
                    <a:pt x="1102182" y="987869"/>
                  </a:lnTo>
                  <a:lnTo>
                    <a:pt x="1102182" y="989037"/>
                  </a:lnTo>
                  <a:lnTo>
                    <a:pt x="1096949" y="991362"/>
                  </a:lnTo>
                  <a:lnTo>
                    <a:pt x="1102766" y="990777"/>
                  </a:lnTo>
                  <a:close/>
                </a:path>
                <a:path w="2364740" h="991869">
                  <a:moveTo>
                    <a:pt x="1332268" y="980325"/>
                  </a:moveTo>
                  <a:lnTo>
                    <a:pt x="1331683" y="982649"/>
                  </a:lnTo>
                  <a:lnTo>
                    <a:pt x="1332268" y="982649"/>
                  </a:lnTo>
                  <a:lnTo>
                    <a:pt x="1332268" y="980325"/>
                  </a:lnTo>
                  <a:close/>
                </a:path>
                <a:path w="2364740" h="991869">
                  <a:moveTo>
                    <a:pt x="1342720" y="975690"/>
                  </a:moveTo>
                  <a:lnTo>
                    <a:pt x="1341564" y="977430"/>
                  </a:lnTo>
                  <a:lnTo>
                    <a:pt x="1342148" y="976845"/>
                  </a:lnTo>
                  <a:lnTo>
                    <a:pt x="1342720" y="975690"/>
                  </a:lnTo>
                  <a:close/>
                </a:path>
                <a:path w="2364740" h="991869">
                  <a:moveTo>
                    <a:pt x="1360157" y="976261"/>
                  </a:moveTo>
                  <a:lnTo>
                    <a:pt x="1359573" y="976845"/>
                  </a:lnTo>
                  <a:lnTo>
                    <a:pt x="1359573" y="977430"/>
                  </a:lnTo>
                  <a:lnTo>
                    <a:pt x="1360157" y="976845"/>
                  </a:lnTo>
                  <a:lnTo>
                    <a:pt x="1360157" y="976261"/>
                  </a:lnTo>
                  <a:close/>
                </a:path>
                <a:path w="2364740" h="991869">
                  <a:moveTo>
                    <a:pt x="1733727" y="837552"/>
                  </a:moveTo>
                  <a:lnTo>
                    <a:pt x="1730819" y="834644"/>
                  </a:lnTo>
                  <a:lnTo>
                    <a:pt x="1729079" y="833488"/>
                  </a:lnTo>
                  <a:lnTo>
                    <a:pt x="1727339" y="832904"/>
                  </a:lnTo>
                  <a:lnTo>
                    <a:pt x="1727339" y="833488"/>
                  </a:lnTo>
                  <a:lnTo>
                    <a:pt x="1727923" y="834644"/>
                  </a:lnTo>
                  <a:lnTo>
                    <a:pt x="1727923" y="835799"/>
                  </a:lnTo>
                  <a:lnTo>
                    <a:pt x="1733727" y="837552"/>
                  </a:lnTo>
                  <a:close/>
                </a:path>
                <a:path w="2364740" h="991869">
                  <a:moveTo>
                    <a:pt x="1751749" y="827100"/>
                  </a:moveTo>
                  <a:lnTo>
                    <a:pt x="1746516" y="828255"/>
                  </a:lnTo>
                  <a:lnTo>
                    <a:pt x="1747672" y="828255"/>
                  </a:lnTo>
                  <a:lnTo>
                    <a:pt x="1749996" y="827671"/>
                  </a:lnTo>
                  <a:lnTo>
                    <a:pt x="1751749" y="827100"/>
                  </a:lnTo>
                  <a:close/>
                </a:path>
                <a:path w="2364740" h="991869">
                  <a:moveTo>
                    <a:pt x="1824964" y="766152"/>
                  </a:moveTo>
                  <a:lnTo>
                    <a:pt x="1824380" y="766152"/>
                  </a:lnTo>
                  <a:lnTo>
                    <a:pt x="1824380" y="769048"/>
                  </a:lnTo>
                  <a:lnTo>
                    <a:pt x="1824964" y="767321"/>
                  </a:lnTo>
                  <a:lnTo>
                    <a:pt x="1824964" y="766152"/>
                  </a:lnTo>
                  <a:close/>
                </a:path>
                <a:path w="2364740" h="991869">
                  <a:moveTo>
                    <a:pt x="1882495" y="701725"/>
                  </a:moveTo>
                  <a:lnTo>
                    <a:pt x="1879015" y="696506"/>
                  </a:lnTo>
                  <a:lnTo>
                    <a:pt x="1879587" y="698817"/>
                  </a:lnTo>
                  <a:lnTo>
                    <a:pt x="1880171" y="700570"/>
                  </a:lnTo>
                  <a:lnTo>
                    <a:pt x="1879587" y="702310"/>
                  </a:lnTo>
                  <a:lnTo>
                    <a:pt x="1876691" y="702310"/>
                  </a:lnTo>
                  <a:lnTo>
                    <a:pt x="1876691" y="704634"/>
                  </a:lnTo>
                  <a:lnTo>
                    <a:pt x="1879015" y="705205"/>
                  </a:lnTo>
                  <a:lnTo>
                    <a:pt x="1879587" y="704634"/>
                  </a:lnTo>
                  <a:lnTo>
                    <a:pt x="1880171" y="702310"/>
                  </a:lnTo>
                  <a:lnTo>
                    <a:pt x="1881339" y="702310"/>
                  </a:lnTo>
                  <a:lnTo>
                    <a:pt x="1882495" y="701725"/>
                  </a:lnTo>
                  <a:close/>
                </a:path>
                <a:path w="2364740" h="991869">
                  <a:moveTo>
                    <a:pt x="1919109" y="686054"/>
                  </a:moveTo>
                  <a:lnTo>
                    <a:pt x="1914461" y="677926"/>
                  </a:lnTo>
                  <a:lnTo>
                    <a:pt x="1913293" y="682574"/>
                  </a:lnTo>
                  <a:lnTo>
                    <a:pt x="1919109" y="686054"/>
                  </a:lnTo>
                  <a:close/>
                </a:path>
                <a:path w="2364740" h="991869">
                  <a:moveTo>
                    <a:pt x="2004491" y="604215"/>
                  </a:moveTo>
                  <a:lnTo>
                    <a:pt x="2003907" y="603059"/>
                  </a:lnTo>
                  <a:lnTo>
                    <a:pt x="2003323" y="603059"/>
                  </a:lnTo>
                  <a:lnTo>
                    <a:pt x="2002167" y="602475"/>
                  </a:lnTo>
                  <a:lnTo>
                    <a:pt x="2002739" y="603059"/>
                  </a:lnTo>
                  <a:lnTo>
                    <a:pt x="2003907" y="603631"/>
                  </a:lnTo>
                  <a:lnTo>
                    <a:pt x="2004491" y="604215"/>
                  </a:lnTo>
                  <a:close/>
                </a:path>
                <a:path w="2364740" h="991869">
                  <a:moveTo>
                    <a:pt x="2025992" y="589711"/>
                  </a:moveTo>
                  <a:lnTo>
                    <a:pt x="2023668" y="589127"/>
                  </a:lnTo>
                  <a:lnTo>
                    <a:pt x="2021344" y="589127"/>
                  </a:lnTo>
                  <a:lnTo>
                    <a:pt x="2025992" y="589711"/>
                  </a:lnTo>
                  <a:close/>
                </a:path>
                <a:path w="2364740" h="991869">
                  <a:moveTo>
                    <a:pt x="2037613" y="580999"/>
                  </a:moveTo>
                  <a:lnTo>
                    <a:pt x="2036445" y="579259"/>
                  </a:lnTo>
                  <a:lnTo>
                    <a:pt x="2034705" y="577519"/>
                  </a:lnTo>
                  <a:lnTo>
                    <a:pt x="2037613" y="580999"/>
                  </a:lnTo>
                  <a:close/>
                </a:path>
                <a:path w="2364740" h="991869">
                  <a:moveTo>
                    <a:pt x="2078088" y="546950"/>
                  </a:moveTo>
                  <a:lnTo>
                    <a:pt x="2077707" y="546176"/>
                  </a:lnTo>
                  <a:lnTo>
                    <a:pt x="2076551" y="545020"/>
                  </a:lnTo>
                  <a:lnTo>
                    <a:pt x="2078088" y="546950"/>
                  </a:lnTo>
                  <a:close/>
                </a:path>
                <a:path w="2364740" h="991869">
                  <a:moveTo>
                    <a:pt x="2080615" y="549656"/>
                  </a:moveTo>
                  <a:lnTo>
                    <a:pt x="2078875" y="547331"/>
                  </a:lnTo>
                  <a:lnTo>
                    <a:pt x="2078520" y="549173"/>
                  </a:lnTo>
                  <a:lnTo>
                    <a:pt x="2075167" y="548563"/>
                  </a:lnTo>
                  <a:lnTo>
                    <a:pt x="2071928" y="548068"/>
                  </a:lnTo>
                  <a:lnTo>
                    <a:pt x="2071903" y="550240"/>
                  </a:lnTo>
                  <a:lnTo>
                    <a:pt x="2073643" y="549656"/>
                  </a:lnTo>
                  <a:lnTo>
                    <a:pt x="2080615" y="553135"/>
                  </a:lnTo>
                  <a:lnTo>
                    <a:pt x="2080615" y="549656"/>
                  </a:lnTo>
                  <a:close/>
                </a:path>
                <a:path w="2364740" h="991869">
                  <a:moveTo>
                    <a:pt x="2081199" y="514845"/>
                  </a:moveTo>
                  <a:lnTo>
                    <a:pt x="2080615" y="514261"/>
                  </a:lnTo>
                  <a:lnTo>
                    <a:pt x="2080615" y="514845"/>
                  </a:lnTo>
                  <a:lnTo>
                    <a:pt x="2081199" y="514845"/>
                  </a:lnTo>
                  <a:close/>
                </a:path>
                <a:path w="2364740" h="991869">
                  <a:moveTo>
                    <a:pt x="2084679" y="540956"/>
                  </a:moveTo>
                  <a:lnTo>
                    <a:pt x="2083523" y="538632"/>
                  </a:lnTo>
                  <a:lnTo>
                    <a:pt x="2083523" y="540956"/>
                  </a:lnTo>
                  <a:lnTo>
                    <a:pt x="2080615" y="538048"/>
                  </a:lnTo>
                  <a:lnTo>
                    <a:pt x="2082355" y="540372"/>
                  </a:lnTo>
                  <a:lnTo>
                    <a:pt x="2082939" y="541528"/>
                  </a:lnTo>
                  <a:lnTo>
                    <a:pt x="2083523" y="541528"/>
                  </a:lnTo>
                  <a:lnTo>
                    <a:pt x="2084108" y="541528"/>
                  </a:lnTo>
                  <a:lnTo>
                    <a:pt x="2084679" y="542112"/>
                  </a:lnTo>
                  <a:lnTo>
                    <a:pt x="2084679" y="540956"/>
                  </a:lnTo>
                  <a:close/>
                </a:path>
                <a:path w="2364740" h="991869">
                  <a:moveTo>
                    <a:pt x="2097468" y="532244"/>
                  </a:moveTo>
                  <a:lnTo>
                    <a:pt x="2096884" y="531660"/>
                  </a:lnTo>
                  <a:lnTo>
                    <a:pt x="2096884" y="531075"/>
                  </a:lnTo>
                  <a:lnTo>
                    <a:pt x="2096300" y="531075"/>
                  </a:lnTo>
                  <a:lnTo>
                    <a:pt x="2096300" y="532244"/>
                  </a:lnTo>
                  <a:lnTo>
                    <a:pt x="2097468" y="532244"/>
                  </a:lnTo>
                  <a:close/>
                </a:path>
                <a:path w="2364740" h="991869">
                  <a:moveTo>
                    <a:pt x="2097468" y="528193"/>
                  </a:moveTo>
                  <a:lnTo>
                    <a:pt x="2095728" y="525868"/>
                  </a:lnTo>
                  <a:lnTo>
                    <a:pt x="2096211" y="528853"/>
                  </a:lnTo>
                  <a:lnTo>
                    <a:pt x="2095728" y="529336"/>
                  </a:lnTo>
                  <a:lnTo>
                    <a:pt x="2096300" y="530504"/>
                  </a:lnTo>
                  <a:lnTo>
                    <a:pt x="2096300" y="529336"/>
                  </a:lnTo>
                  <a:lnTo>
                    <a:pt x="2096300" y="528764"/>
                  </a:lnTo>
                  <a:lnTo>
                    <a:pt x="2096300" y="528193"/>
                  </a:lnTo>
                  <a:lnTo>
                    <a:pt x="2097468" y="528193"/>
                  </a:lnTo>
                  <a:close/>
                </a:path>
                <a:path w="2364740" h="991869">
                  <a:moveTo>
                    <a:pt x="2099208" y="511352"/>
                  </a:moveTo>
                  <a:lnTo>
                    <a:pt x="2093976" y="504977"/>
                  </a:lnTo>
                  <a:lnTo>
                    <a:pt x="2085263" y="499745"/>
                  </a:lnTo>
                  <a:lnTo>
                    <a:pt x="2082939" y="501484"/>
                  </a:lnTo>
                  <a:lnTo>
                    <a:pt x="2086432" y="509612"/>
                  </a:lnTo>
                  <a:lnTo>
                    <a:pt x="2084108" y="507873"/>
                  </a:lnTo>
                  <a:lnTo>
                    <a:pt x="2082355" y="505548"/>
                  </a:lnTo>
                  <a:lnTo>
                    <a:pt x="2080615" y="503809"/>
                  </a:lnTo>
                  <a:lnTo>
                    <a:pt x="2083346" y="508723"/>
                  </a:lnTo>
                  <a:lnTo>
                    <a:pt x="2087156" y="514400"/>
                  </a:lnTo>
                  <a:lnTo>
                    <a:pt x="2092058" y="520306"/>
                  </a:lnTo>
                  <a:lnTo>
                    <a:pt x="2098052" y="525868"/>
                  </a:lnTo>
                  <a:lnTo>
                    <a:pt x="2094522" y="520433"/>
                  </a:lnTo>
                  <a:lnTo>
                    <a:pt x="2092896" y="517232"/>
                  </a:lnTo>
                  <a:lnTo>
                    <a:pt x="2090940" y="513702"/>
                  </a:lnTo>
                  <a:lnTo>
                    <a:pt x="2086432" y="507288"/>
                  </a:lnTo>
                  <a:lnTo>
                    <a:pt x="2087587" y="504977"/>
                  </a:lnTo>
                  <a:lnTo>
                    <a:pt x="2092236" y="507873"/>
                  </a:lnTo>
                  <a:lnTo>
                    <a:pt x="2095144" y="511352"/>
                  </a:lnTo>
                  <a:lnTo>
                    <a:pt x="2093404" y="508457"/>
                  </a:lnTo>
                  <a:lnTo>
                    <a:pt x="2099208" y="511352"/>
                  </a:lnTo>
                  <a:close/>
                </a:path>
                <a:path w="2364740" h="991869">
                  <a:moveTo>
                    <a:pt x="2106765" y="515416"/>
                  </a:moveTo>
                  <a:lnTo>
                    <a:pt x="2106180" y="510781"/>
                  </a:lnTo>
                  <a:lnTo>
                    <a:pt x="2104440" y="508457"/>
                  </a:lnTo>
                  <a:lnTo>
                    <a:pt x="2098636" y="503224"/>
                  </a:lnTo>
                  <a:lnTo>
                    <a:pt x="2098636" y="505548"/>
                  </a:lnTo>
                  <a:lnTo>
                    <a:pt x="2106765" y="515416"/>
                  </a:lnTo>
                  <a:close/>
                </a:path>
                <a:path w="2364740" h="991869">
                  <a:moveTo>
                    <a:pt x="2157615" y="491617"/>
                  </a:moveTo>
                  <a:lnTo>
                    <a:pt x="2157323" y="491045"/>
                  </a:lnTo>
                  <a:lnTo>
                    <a:pt x="2157323" y="491617"/>
                  </a:lnTo>
                  <a:lnTo>
                    <a:pt x="2157615" y="491617"/>
                  </a:lnTo>
                  <a:close/>
                </a:path>
                <a:path w="2364740" h="991869">
                  <a:moveTo>
                    <a:pt x="2158492" y="492201"/>
                  </a:moveTo>
                  <a:lnTo>
                    <a:pt x="2157907" y="491617"/>
                  </a:lnTo>
                  <a:lnTo>
                    <a:pt x="2157615" y="491617"/>
                  </a:lnTo>
                  <a:lnTo>
                    <a:pt x="2157907" y="492201"/>
                  </a:lnTo>
                  <a:lnTo>
                    <a:pt x="2157907" y="492785"/>
                  </a:lnTo>
                  <a:lnTo>
                    <a:pt x="2158492" y="492201"/>
                  </a:lnTo>
                  <a:close/>
                </a:path>
                <a:path w="2364740" h="991869">
                  <a:moveTo>
                    <a:pt x="2221776" y="415569"/>
                  </a:moveTo>
                  <a:lnTo>
                    <a:pt x="2218880" y="414413"/>
                  </a:lnTo>
                  <a:lnTo>
                    <a:pt x="2216556" y="412089"/>
                  </a:lnTo>
                  <a:lnTo>
                    <a:pt x="2213648" y="410349"/>
                  </a:lnTo>
                  <a:lnTo>
                    <a:pt x="2219452" y="414985"/>
                  </a:lnTo>
                  <a:lnTo>
                    <a:pt x="2218296" y="420217"/>
                  </a:lnTo>
                  <a:lnTo>
                    <a:pt x="2221776" y="415569"/>
                  </a:lnTo>
                  <a:close/>
                </a:path>
                <a:path w="2364740" h="991869">
                  <a:moveTo>
                    <a:pt x="2362416" y="242036"/>
                  </a:moveTo>
                  <a:lnTo>
                    <a:pt x="2360091" y="240880"/>
                  </a:lnTo>
                  <a:lnTo>
                    <a:pt x="2361247" y="242620"/>
                  </a:lnTo>
                  <a:lnTo>
                    <a:pt x="2362416" y="242036"/>
                  </a:lnTo>
                  <a:close/>
                </a:path>
                <a:path w="2364740" h="991869">
                  <a:moveTo>
                    <a:pt x="2364740" y="231584"/>
                  </a:moveTo>
                  <a:lnTo>
                    <a:pt x="2364155" y="230428"/>
                  </a:lnTo>
                  <a:lnTo>
                    <a:pt x="2364740" y="232168"/>
                  </a:lnTo>
                  <a:lnTo>
                    <a:pt x="2364740" y="231584"/>
                  </a:lnTo>
                  <a:close/>
                </a:path>
              </a:pathLst>
            </a:custGeom>
            <a:solidFill>
              <a:srgbClr val="89B7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01131" y="11416"/>
              <a:ext cx="1141095" cy="927735"/>
            </a:xfrm>
            <a:custGeom>
              <a:avLst/>
              <a:gdLst/>
              <a:ahLst/>
              <a:cxnLst/>
              <a:rect l="l" t="t" r="r" b="b"/>
              <a:pathLst>
                <a:path w="1141095" h="927735">
                  <a:moveTo>
                    <a:pt x="1739" y="316915"/>
                  </a:moveTo>
                  <a:lnTo>
                    <a:pt x="0" y="316915"/>
                  </a:lnTo>
                  <a:lnTo>
                    <a:pt x="1155" y="317500"/>
                  </a:lnTo>
                  <a:lnTo>
                    <a:pt x="1739" y="316915"/>
                  </a:lnTo>
                  <a:close/>
                </a:path>
                <a:path w="1141095" h="927735">
                  <a:moveTo>
                    <a:pt x="5219" y="305892"/>
                  </a:moveTo>
                  <a:lnTo>
                    <a:pt x="4064" y="305308"/>
                  </a:lnTo>
                  <a:lnTo>
                    <a:pt x="2895" y="305308"/>
                  </a:lnTo>
                  <a:lnTo>
                    <a:pt x="3479" y="305892"/>
                  </a:lnTo>
                  <a:lnTo>
                    <a:pt x="5219" y="305892"/>
                  </a:lnTo>
                  <a:close/>
                </a:path>
                <a:path w="1141095" h="927735">
                  <a:moveTo>
                    <a:pt x="6388" y="323303"/>
                  </a:moveTo>
                  <a:lnTo>
                    <a:pt x="3479" y="323303"/>
                  </a:lnTo>
                  <a:lnTo>
                    <a:pt x="5803" y="323888"/>
                  </a:lnTo>
                  <a:lnTo>
                    <a:pt x="6388" y="323303"/>
                  </a:lnTo>
                  <a:close/>
                </a:path>
                <a:path w="1141095" h="927735">
                  <a:moveTo>
                    <a:pt x="12204" y="47015"/>
                  </a:moveTo>
                  <a:lnTo>
                    <a:pt x="8128" y="47015"/>
                  </a:lnTo>
                  <a:lnTo>
                    <a:pt x="4648" y="48183"/>
                  </a:lnTo>
                  <a:lnTo>
                    <a:pt x="5219" y="48183"/>
                  </a:lnTo>
                  <a:lnTo>
                    <a:pt x="6388" y="48768"/>
                  </a:lnTo>
                  <a:lnTo>
                    <a:pt x="7543" y="48768"/>
                  </a:lnTo>
                  <a:lnTo>
                    <a:pt x="12204" y="47015"/>
                  </a:lnTo>
                  <a:close/>
                </a:path>
                <a:path w="1141095" h="927735">
                  <a:moveTo>
                    <a:pt x="14528" y="33667"/>
                  </a:moveTo>
                  <a:lnTo>
                    <a:pt x="12204" y="36576"/>
                  </a:lnTo>
                  <a:lnTo>
                    <a:pt x="13360" y="35991"/>
                  </a:lnTo>
                  <a:lnTo>
                    <a:pt x="14528" y="33667"/>
                  </a:lnTo>
                  <a:close/>
                </a:path>
                <a:path w="1141095" h="927735">
                  <a:moveTo>
                    <a:pt x="35712" y="466496"/>
                  </a:moveTo>
                  <a:lnTo>
                    <a:pt x="32537" y="467817"/>
                  </a:lnTo>
                  <a:lnTo>
                    <a:pt x="35445" y="466648"/>
                  </a:lnTo>
                  <a:lnTo>
                    <a:pt x="35712" y="466496"/>
                  </a:lnTo>
                  <a:close/>
                </a:path>
                <a:path w="1141095" h="927735">
                  <a:moveTo>
                    <a:pt x="43002" y="466648"/>
                  </a:moveTo>
                  <a:lnTo>
                    <a:pt x="42125" y="464908"/>
                  </a:lnTo>
                  <a:lnTo>
                    <a:pt x="41249" y="463169"/>
                  </a:lnTo>
                  <a:lnTo>
                    <a:pt x="35712" y="466496"/>
                  </a:lnTo>
                  <a:lnTo>
                    <a:pt x="39509" y="464908"/>
                  </a:lnTo>
                  <a:lnTo>
                    <a:pt x="43002" y="466648"/>
                  </a:lnTo>
                  <a:close/>
                </a:path>
                <a:path w="1141095" h="927735">
                  <a:moveTo>
                    <a:pt x="72923" y="518325"/>
                  </a:moveTo>
                  <a:lnTo>
                    <a:pt x="72631" y="518325"/>
                  </a:lnTo>
                  <a:lnTo>
                    <a:pt x="71475" y="518896"/>
                  </a:lnTo>
                  <a:lnTo>
                    <a:pt x="72631" y="518896"/>
                  </a:lnTo>
                  <a:lnTo>
                    <a:pt x="72923" y="518325"/>
                  </a:lnTo>
                  <a:close/>
                </a:path>
                <a:path w="1141095" h="927735">
                  <a:moveTo>
                    <a:pt x="73215" y="558939"/>
                  </a:moveTo>
                  <a:lnTo>
                    <a:pt x="69151" y="558355"/>
                  </a:lnTo>
                  <a:lnTo>
                    <a:pt x="66243" y="559523"/>
                  </a:lnTo>
                  <a:lnTo>
                    <a:pt x="59855" y="564159"/>
                  </a:lnTo>
                  <a:lnTo>
                    <a:pt x="62179" y="564743"/>
                  </a:lnTo>
                  <a:lnTo>
                    <a:pt x="73215" y="558939"/>
                  </a:lnTo>
                  <a:close/>
                </a:path>
                <a:path w="1141095" h="927735">
                  <a:moveTo>
                    <a:pt x="73215" y="517740"/>
                  </a:moveTo>
                  <a:lnTo>
                    <a:pt x="72923" y="518325"/>
                  </a:lnTo>
                  <a:lnTo>
                    <a:pt x="73215" y="518325"/>
                  </a:lnTo>
                  <a:lnTo>
                    <a:pt x="73215" y="517740"/>
                  </a:lnTo>
                  <a:close/>
                </a:path>
                <a:path w="1141095" h="927735">
                  <a:moveTo>
                    <a:pt x="74383" y="174104"/>
                  </a:moveTo>
                  <a:lnTo>
                    <a:pt x="72631" y="175856"/>
                  </a:lnTo>
                  <a:lnTo>
                    <a:pt x="73215" y="177012"/>
                  </a:lnTo>
                  <a:lnTo>
                    <a:pt x="74383" y="174104"/>
                  </a:lnTo>
                  <a:close/>
                </a:path>
                <a:path w="1141095" h="927735">
                  <a:moveTo>
                    <a:pt x="79032" y="163664"/>
                  </a:moveTo>
                  <a:lnTo>
                    <a:pt x="76123" y="163664"/>
                  </a:lnTo>
                  <a:lnTo>
                    <a:pt x="72059" y="165976"/>
                  </a:lnTo>
                  <a:lnTo>
                    <a:pt x="75539" y="165404"/>
                  </a:lnTo>
                  <a:lnTo>
                    <a:pt x="79032" y="163664"/>
                  </a:lnTo>
                  <a:close/>
                </a:path>
                <a:path w="1141095" h="927735">
                  <a:moveTo>
                    <a:pt x="80772" y="567639"/>
                  </a:moveTo>
                  <a:lnTo>
                    <a:pt x="74815" y="570217"/>
                  </a:lnTo>
                  <a:lnTo>
                    <a:pt x="71475" y="571271"/>
                  </a:lnTo>
                  <a:lnTo>
                    <a:pt x="67691" y="572541"/>
                  </a:lnTo>
                  <a:lnTo>
                    <a:pt x="60426" y="575767"/>
                  </a:lnTo>
                  <a:lnTo>
                    <a:pt x="58102" y="575195"/>
                  </a:lnTo>
                  <a:lnTo>
                    <a:pt x="62179" y="571131"/>
                  </a:lnTo>
                  <a:lnTo>
                    <a:pt x="66243" y="568807"/>
                  </a:lnTo>
                  <a:lnTo>
                    <a:pt x="63334" y="569963"/>
                  </a:lnTo>
                  <a:lnTo>
                    <a:pt x="66827" y="565327"/>
                  </a:lnTo>
                  <a:lnTo>
                    <a:pt x="59855" y="568807"/>
                  </a:lnTo>
                  <a:lnTo>
                    <a:pt x="52882" y="575767"/>
                  </a:lnTo>
                  <a:lnTo>
                    <a:pt x="54038" y="578675"/>
                  </a:lnTo>
                  <a:lnTo>
                    <a:pt x="62750" y="576351"/>
                  </a:lnTo>
                  <a:lnTo>
                    <a:pt x="61010" y="578675"/>
                  </a:lnTo>
                  <a:lnTo>
                    <a:pt x="57531" y="579831"/>
                  </a:lnTo>
                  <a:lnTo>
                    <a:pt x="55778" y="580986"/>
                  </a:lnTo>
                  <a:lnTo>
                    <a:pt x="61163" y="579234"/>
                  </a:lnTo>
                  <a:lnTo>
                    <a:pt x="67411" y="576491"/>
                  </a:lnTo>
                  <a:lnTo>
                    <a:pt x="74091" y="572668"/>
                  </a:lnTo>
                  <a:lnTo>
                    <a:pt x="80772" y="567639"/>
                  </a:lnTo>
                  <a:close/>
                </a:path>
                <a:path w="1141095" h="927735">
                  <a:moveTo>
                    <a:pt x="83096" y="569963"/>
                  </a:moveTo>
                  <a:lnTo>
                    <a:pt x="82511" y="569391"/>
                  </a:lnTo>
                  <a:lnTo>
                    <a:pt x="82511" y="568807"/>
                  </a:lnTo>
                  <a:lnTo>
                    <a:pt x="79603" y="569963"/>
                  </a:lnTo>
                  <a:lnTo>
                    <a:pt x="83096" y="569963"/>
                  </a:lnTo>
                  <a:close/>
                </a:path>
                <a:path w="1141095" h="927735">
                  <a:moveTo>
                    <a:pt x="84836" y="569963"/>
                  </a:moveTo>
                  <a:lnTo>
                    <a:pt x="83096" y="569963"/>
                  </a:lnTo>
                  <a:lnTo>
                    <a:pt x="83096" y="570547"/>
                  </a:lnTo>
                  <a:lnTo>
                    <a:pt x="83680" y="570547"/>
                  </a:lnTo>
                  <a:lnTo>
                    <a:pt x="84836" y="569963"/>
                  </a:lnTo>
                  <a:close/>
                </a:path>
                <a:path w="1141095" h="927735">
                  <a:moveTo>
                    <a:pt x="86588" y="569391"/>
                  </a:moveTo>
                  <a:lnTo>
                    <a:pt x="85420" y="569391"/>
                  </a:lnTo>
                  <a:lnTo>
                    <a:pt x="84836" y="569963"/>
                  </a:lnTo>
                  <a:lnTo>
                    <a:pt x="86588" y="569963"/>
                  </a:lnTo>
                  <a:lnTo>
                    <a:pt x="86588" y="569391"/>
                  </a:lnTo>
                  <a:close/>
                </a:path>
                <a:path w="1141095" h="927735">
                  <a:moveTo>
                    <a:pt x="90652" y="583895"/>
                  </a:moveTo>
                  <a:lnTo>
                    <a:pt x="89484" y="584479"/>
                  </a:lnTo>
                  <a:lnTo>
                    <a:pt x="88912" y="585050"/>
                  </a:lnTo>
                  <a:lnTo>
                    <a:pt x="90652" y="583895"/>
                  </a:lnTo>
                  <a:close/>
                </a:path>
                <a:path w="1141095" h="927735">
                  <a:moveTo>
                    <a:pt x="90652" y="226936"/>
                  </a:moveTo>
                  <a:lnTo>
                    <a:pt x="87744" y="225780"/>
                  </a:lnTo>
                  <a:lnTo>
                    <a:pt x="88912" y="226352"/>
                  </a:lnTo>
                  <a:lnTo>
                    <a:pt x="90652" y="226936"/>
                  </a:lnTo>
                  <a:close/>
                </a:path>
                <a:path w="1141095" h="927735">
                  <a:moveTo>
                    <a:pt x="92392" y="582739"/>
                  </a:moveTo>
                  <a:lnTo>
                    <a:pt x="91808" y="582739"/>
                  </a:lnTo>
                  <a:lnTo>
                    <a:pt x="90652" y="583895"/>
                  </a:lnTo>
                  <a:lnTo>
                    <a:pt x="91808" y="583311"/>
                  </a:lnTo>
                  <a:lnTo>
                    <a:pt x="92392" y="583311"/>
                  </a:lnTo>
                  <a:lnTo>
                    <a:pt x="92392" y="582739"/>
                  </a:lnTo>
                  <a:close/>
                </a:path>
                <a:path w="1141095" h="927735">
                  <a:moveTo>
                    <a:pt x="93560" y="581571"/>
                  </a:moveTo>
                  <a:lnTo>
                    <a:pt x="91808" y="581571"/>
                  </a:lnTo>
                  <a:lnTo>
                    <a:pt x="90068" y="582155"/>
                  </a:lnTo>
                  <a:lnTo>
                    <a:pt x="91808" y="582155"/>
                  </a:lnTo>
                  <a:lnTo>
                    <a:pt x="92392" y="582739"/>
                  </a:lnTo>
                  <a:lnTo>
                    <a:pt x="93560" y="581571"/>
                  </a:lnTo>
                  <a:close/>
                </a:path>
                <a:path w="1141095" h="927735">
                  <a:moveTo>
                    <a:pt x="94132" y="584479"/>
                  </a:moveTo>
                  <a:lnTo>
                    <a:pt x="93560" y="583311"/>
                  </a:lnTo>
                  <a:lnTo>
                    <a:pt x="93560" y="583895"/>
                  </a:lnTo>
                  <a:lnTo>
                    <a:pt x="94132" y="584479"/>
                  </a:lnTo>
                  <a:close/>
                </a:path>
                <a:path w="1141095" h="927735">
                  <a:moveTo>
                    <a:pt x="96634" y="588162"/>
                  </a:moveTo>
                  <a:lnTo>
                    <a:pt x="95885" y="588543"/>
                  </a:lnTo>
                  <a:lnTo>
                    <a:pt x="94716" y="589699"/>
                  </a:lnTo>
                  <a:lnTo>
                    <a:pt x="96634" y="588162"/>
                  </a:lnTo>
                  <a:close/>
                </a:path>
                <a:path w="1141095" h="927735">
                  <a:moveTo>
                    <a:pt x="103441" y="585635"/>
                  </a:moveTo>
                  <a:lnTo>
                    <a:pt x="99949" y="585635"/>
                  </a:lnTo>
                  <a:lnTo>
                    <a:pt x="97624" y="587375"/>
                  </a:lnTo>
                  <a:lnTo>
                    <a:pt x="99199" y="587565"/>
                  </a:lnTo>
                  <a:lnTo>
                    <a:pt x="98056" y="590575"/>
                  </a:lnTo>
                  <a:lnTo>
                    <a:pt x="97129" y="593585"/>
                  </a:lnTo>
                  <a:lnTo>
                    <a:pt x="99364" y="593763"/>
                  </a:lnTo>
                  <a:lnTo>
                    <a:pt x="98793" y="592023"/>
                  </a:lnTo>
                  <a:lnTo>
                    <a:pt x="103441" y="585635"/>
                  </a:lnTo>
                  <a:close/>
                </a:path>
                <a:path w="1141095" h="927735">
                  <a:moveTo>
                    <a:pt x="112737" y="829995"/>
                  </a:moveTo>
                  <a:lnTo>
                    <a:pt x="109245" y="832319"/>
                  </a:lnTo>
                  <a:lnTo>
                    <a:pt x="107505" y="832891"/>
                  </a:lnTo>
                  <a:lnTo>
                    <a:pt x="108089" y="834059"/>
                  </a:lnTo>
                  <a:lnTo>
                    <a:pt x="109245" y="835215"/>
                  </a:lnTo>
                  <a:lnTo>
                    <a:pt x="112737" y="829995"/>
                  </a:lnTo>
                  <a:close/>
                </a:path>
                <a:path w="1141095" h="927735">
                  <a:moveTo>
                    <a:pt x="117970" y="290791"/>
                  </a:moveTo>
                  <a:lnTo>
                    <a:pt x="115062" y="289636"/>
                  </a:lnTo>
                  <a:lnTo>
                    <a:pt x="109829" y="291376"/>
                  </a:lnTo>
                  <a:lnTo>
                    <a:pt x="117970" y="290791"/>
                  </a:lnTo>
                  <a:close/>
                </a:path>
                <a:path w="1141095" h="927735">
                  <a:moveTo>
                    <a:pt x="121450" y="268160"/>
                  </a:moveTo>
                  <a:lnTo>
                    <a:pt x="119710" y="268160"/>
                  </a:lnTo>
                  <a:lnTo>
                    <a:pt x="117386" y="267576"/>
                  </a:lnTo>
                  <a:lnTo>
                    <a:pt x="116509" y="267576"/>
                  </a:lnTo>
                  <a:lnTo>
                    <a:pt x="116801" y="266992"/>
                  </a:lnTo>
                  <a:lnTo>
                    <a:pt x="117970" y="265836"/>
                  </a:lnTo>
                  <a:lnTo>
                    <a:pt x="116217" y="265836"/>
                  </a:lnTo>
                  <a:lnTo>
                    <a:pt x="114477" y="266992"/>
                  </a:lnTo>
                  <a:lnTo>
                    <a:pt x="115062" y="267576"/>
                  </a:lnTo>
                  <a:lnTo>
                    <a:pt x="115976" y="268046"/>
                  </a:lnTo>
                  <a:lnTo>
                    <a:pt x="115646" y="268732"/>
                  </a:lnTo>
                  <a:lnTo>
                    <a:pt x="115062" y="269316"/>
                  </a:lnTo>
                  <a:lnTo>
                    <a:pt x="121450" y="268160"/>
                  </a:lnTo>
                  <a:close/>
                </a:path>
                <a:path w="1141095" h="927735">
                  <a:moveTo>
                    <a:pt x="122364" y="626770"/>
                  </a:moveTo>
                  <a:lnTo>
                    <a:pt x="120865" y="628015"/>
                  </a:lnTo>
                  <a:lnTo>
                    <a:pt x="122034" y="627430"/>
                  </a:lnTo>
                  <a:lnTo>
                    <a:pt x="122364" y="626770"/>
                  </a:lnTo>
                  <a:close/>
                </a:path>
                <a:path w="1141095" h="927735">
                  <a:moveTo>
                    <a:pt x="131330" y="352285"/>
                  </a:moveTo>
                  <a:lnTo>
                    <a:pt x="130162" y="352869"/>
                  </a:lnTo>
                  <a:lnTo>
                    <a:pt x="130162" y="353441"/>
                  </a:lnTo>
                  <a:lnTo>
                    <a:pt x="131330" y="352285"/>
                  </a:lnTo>
                  <a:close/>
                </a:path>
                <a:path w="1141095" h="927735">
                  <a:moveTo>
                    <a:pt x="132486" y="364477"/>
                  </a:moveTo>
                  <a:lnTo>
                    <a:pt x="129006" y="366801"/>
                  </a:lnTo>
                  <a:lnTo>
                    <a:pt x="131330" y="366217"/>
                  </a:lnTo>
                  <a:lnTo>
                    <a:pt x="132486" y="365061"/>
                  </a:lnTo>
                  <a:lnTo>
                    <a:pt x="132486" y="364477"/>
                  </a:lnTo>
                  <a:close/>
                </a:path>
                <a:path w="1141095" h="927735">
                  <a:moveTo>
                    <a:pt x="134239" y="374345"/>
                  </a:moveTo>
                  <a:lnTo>
                    <a:pt x="131914" y="374929"/>
                  </a:lnTo>
                  <a:lnTo>
                    <a:pt x="133070" y="374929"/>
                  </a:lnTo>
                  <a:lnTo>
                    <a:pt x="134239" y="374345"/>
                  </a:lnTo>
                  <a:close/>
                </a:path>
                <a:path w="1141095" h="927735">
                  <a:moveTo>
                    <a:pt x="135394" y="403377"/>
                  </a:moveTo>
                  <a:lnTo>
                    <a:pt x="133654" y="403948"/>
                  </a:lnTo>
                  <a:lnTo>
                    <a:pt x="134239" y="403948"/>
                  </a:lnTo>
                  <a:lnTo>
                    <a:pt x="135394" y="403377"/>
                  </a:lnTo>
                  <a:close/>
                </a:path>
                <a:path w="1141095" h="927735">
                  <a:moveTo>
                    <a:pt x="135978" y="407441"/>
                  </a:moveTo>
                  <a:lnTo>
                    <a:pt x="135394" y="406857"/>
                  </a:lnTo>
                  <a:lnTo>
                    <a:pt x="135394" y="407441"/>
                  </a:lnTo>
                  <a:lnTo>
                    <a:pt x="135978" y="407441"/>
                  </a:lnTo>
                  <a:close/>
                </a:path>
                <a:path w="1141095" h="927735">
                  <a:moveTo>
                    <a:pt x="137007" y="400202"/>
                  </a:moveTo>
                  <a:lnTo>
                    <a:pt x="135394" y="399884"/>
                  </a:lnTo>
                  <a:lnTo>
                    <a:pt x="134823" y="401053"/>
                  </a:lnTo>
                  <a:lnTo>
                    <a:pt x="127838" y="404533"/>
                  </a:lnTo>
                  <a:lnTo>
                    <a:pt x="130746" y="405117"/>
                  </a:lnTo>
                  <a:lnTo>
                    <a:pt x="133654" y="403948"/>
                  </a:lnTo>
                  <a:lnTo>
                    <a:pt x="132372" y="403644"/>
                  </a:lnTo>
                  <a:lnTo>
                    <a:pt x="134747" y="401916"/>
                  </a:lnTo>
                  <a:lnTo>
                    <a:pt x="137007" y="400202"/>
                  </a:lnTo>
                  <a:close/>
                </a:path>
                <a:path w="1141095" h="927735">
                  <a:moveTo>
                    <a:pt x="137147" y="416725"/>
                  </a:moveTo>
                  <a:lnTo>
                    <a:pt x="135978" y="416725"/>
                  </a:lnTo>
                  <a:lnTo>
                    <a:pt x="136563" y="417309"/>
                  </a:lnTo>
                  <a:lnTo>
                    <a:pt x="137147" y="416725"/>
                  </a:lnTo>
                  <a:close/>
                </a:path>
                <a:path w="1141095" h="927735">
                  <a:moveTo>
                    <a:pt x="137147" y="408597"/>
                  </a:moveTo>
                  <a:lnTo>
                    <a:pt x="136563" y="408012"/>
                  </a:lnTo>
                  <a:lnTo>
                    <a:pt x="135394" y="408012"/>
                  </a:lnTo>
                  <a:lnTo>
                    <a:pt x="134823" y="408597"/>
                  </a:lnTo>
                  <a:lnTo>
                    <a:pt x="137147" y="408597"/>
                  </a:lnTo>
                  <a:close/>
                </a:path>
                <a:path w="1141095" h="927735">
                  <a:moveTo>
                    <a:pt x="138887" y="417309"/>
                  </a:moveTo>
                  <a:lnTo>
                    <a:pt x="138303" y="416725"/>
                  </a:lnTo>
                  <a:lnTo>
                    <a:pt x="137147" y="417309"/>
                  </a:lnTo>
                  <a:lnTo>
                    <a:pt x="138887" y="417309"/>
                  </a:lnTo>
                  <a:close/>
                </a:path>
                <a:path w="1141095" h="927735">
                  <a:moveTo>
                    <a:pt x="140627" y="406857"/>
                  </a:moveTo>
                  <a:lnTo>
                    <a:pt x="137718" y="407441"/>
                  </a:lnTo>
                  <a:lnTo>
                    <a:pt x="135978" y="407441"/>
                  </a:lnTo>
                  <a:lnTo>
                    <a:pt x="136563" y="408012"/>
                  </a:lnTo>
                  <a:lnTo>
                    <a:pt x="138303" y="407441"/>
                  </a:lnTo>
                  <a:lnTo>
                    <a:pt x="139471" y="407441"/>
                  </a:lnTo>
                  <a:lnTo>
                    <a:pt x="140627" y="406857"/>
                  </a:lnTo>
                  <a:close/>
                </a:path>
                <a:path w="1141095" h="927735">
                  <a:moveTo>
                    <a:pt x="141795" y="417309"/>
                  </a:moveTo>
                  <a:lnTo>
                    <a:pt x="138887" y="416725"/>
                  </a:lnTo>
                  <a:lnTo>
                    <a:pt x="138887" y="417309"/>
                  </a:lnTo>
                  <a:lnTo>
                    <a:pt x="138887" y="417880"/>
                  </a:lnTo>
                  <a:lnTo>
                    <a:pt x="141795" y="417309"/>
                  </a:lnTo>
                  <a:close/>
                </a:path>
                <a:path w="1141095" h="927735">
                  <a:moveTo>
                    <a:pt x="145808" y="654126"/>
                  </a:moveTo>
                  <a:lnTo>
                    <a:pt x="145224" y="654710"/>
                  </a:lnTo>
                  <a:lnTo>
                    <a:pt x="144653" y="655866"/>
                  </a:lnTo>
                  <a:lnTo>
                    <a:pt x="145224" y="655281"/>
                  </a:lnTo>
                  <a:lnTo>
                    <a:pt x="145808" y="654126"/>
                  </a:lnTo>
                  <a:close/>
                </a:path>
                <a:path w="1141095" h="927735">
                  <a:moveTo>
                    <a:pt x="157429" y="423113"/>
                  </a:moveTo>
                  <a:lnTo>
                    <a:pt x="155689" y="422529"/>
                  </a:lnTo>
                  <a:lnTo>
                    <a:pt x="143484" y="425437"/>
                  </a:lnTo>
                  <a:lnTo>
                    <a:pt x="146977" y="426008"/>
                  </a:lnTo>
                  <a:lnTo>
                    <a:pt x="150456" y="425437"/>
                  </a:lnTo>
                  <a:lnTo>
                    <a:pt x="157429" y="423113"/>
                  </a:lnTo>
                  <a:close/>
                </a:path>
                <a:path w="1141095" h="927735">
                  <a:moveTo>
                    <a:pt x="167309" y="412661"/>
                  </a:moveTo>
                  <a:lnTo>
                    <a:pt x="161823" y="413334"/>
                  </a:lnTo>
                  <a:lnTo>
                    <a:pt x="155181" y="414553"/>
                  </a:lnTo>
                  <a:lnTo>
                    <a:pt x="147802" y="416420"/>
                  </a:lnTo>
                  <a:lnTo>
                    <a:pt x="140042" y="419049"/>
                  </a:lnTo>
                  <a:lnTo>
                    <a:pt x="146227" y="417931"/>
                  </a:lnTo>
                  <a:lnTo>
                    <a:pt x="153403" y="417004"/>
                  </a:lnTo>
                  <a:lnTo>
                    <a:pt x="160921" y="415569"/>
                  </a:lnTo>
                  <a:lnTo>
                    <a:pt x="162661" y="416140"/>
                  </a:lnTo>
                  <a:lnTo>
                    <a:pt x="157429" y="418465"/>
                  </a:lnTo>
                  <a:lnTo>
                    <a:pt x="153365" y="419633"/>
                  </a:lnTo>
                  <a:lnTo>
                    <a:pt x="156273" y="419049"/>
                  </a:lnTo>
                  <a:lnTo>
                    <a:pt x="151041" y="421944"/>
                  </a:lnTo>
                  <a:lnTo>
                    <a:pt x="158597" y="420204"/>
                  </a:lnTo>
                  <a:lnTo>
                    <a:pt x="167309" y="416140"/>
                  </a:lnTo>
                  <a:lnTo>
                    <a:pt x="167309" y="414401"/>
                  </a:lnTo>
                  <a:lnTo>
                    <a:pt x="159181" y="414985"/>
                  </a:lnTo>
                  <a:lnTo>
                    <a:pt x="161505" y="413816"/>
                  </a:lnTo>
                  <a:lnTo>
                    <a:pt x="164985" y="413245"/>
                  </a:lnTo>
                  <a:lnTo>
                    <a:pt x="167309" y="412661"/>
                  </a:lnTo>
                  <a:close/>
                </a:path>
                <a:path w="1141095" h="927735">
                  <a:moveTo>
                    <a:pt x="187655" y="558939"/>
                  </a:moveTo>
                  <a:lnTo>
                    <a:pt x="181254" y="562419"/>
                  </a:lnTo>
                  <a:lnTo>
                    <a:pt x="176606" y="559523"/>
                  </a:lnTo>
                  <a:lnTo>
                    <a:pt x="179514" y="564159"/>
                  </a:lnTo>
                  <a:lnTo>
                    <a:pt x="181838" y="562419"/>
                  </a:lnTo>
                  <a:lnTo>
                    <a:pt x="187655" y="558939"/>
                  </a:lnTo>
                  <a:close/>
                </a:path>
                <a:path w="1141095" h="927735">
                  <a:moveTo>
                    <a:pt x="234721" y="709269"/>
                  </a:moveTo>
                  <a:lnTo>
                    <a:pt x="229489" y="716229"/>
                  </a:lnTo>
                  <a:lnTo>
                    <a:pt x="233565" y="715657"/>
                  </a:lnTo>
                  <a:lnTo>
                    <a:pt x="234721" y="709269"/>
                  </a:lnTo>
                  <a:close/>
                </a:path>
                <a:path w="1141095" h="927735">
                  <a:moveTo>
                    <a:pt x="241109" y="906030"/>
                  </a:moveTo>
                  <a:lnTo>
                    <a:pt x="240538" y="907186"/>
                  </a:lnTo>
                  <a:lnTo>
                    <a:pt x="240538" y="907770"/>
                  </a:lnTo>
                  <a:lnTo>
                    <a:pt x="241109" y="907186"/>
                  </a:lnTo>
                  <a:lnTo>
                    <a:pt x="241109" y="906030"/>
                  </a:lnTo>
                  <a:close/>
                </a:path>
                <a:path w="1141095" h="927735">
                  <a:moveTo>
                    <a:pt x="262039" y="921118"/>
                  </a:moveTo>
                  <a:lnTo>
                    <a:pt x="261454" y="918794"/>
                  </a:lnTo>
                  <a:lnTo>
                    <a:pt x="260299" y="916482"/>
                  </a:lnTo>
                  <a:lnTo>
                    <a:pt x="262039" y="921118"/>
                  </a:lnTo>
                  <a:close/>
                </a:path>
                <a:path w="1141095" h="927735">
                  <a:moveTo>
                    <a:pt x="264363" y="735965"/>
                  </a:moveTo>
                  <a:lnTo>
                    <a:pt x="263194" y="735965"/>
                  </a:lnTo>
                  <a:lnTo>
                    <a:pt x="261886" y="736409"/>
                  </a:lnTo>
                  <a:lnTo>
                    <a:pt x="260870" y="735380"/>
                  </a:lnTo>
                  <a:lnTo>
                    <a:pt x="259715" y="734809"/>
                  </a:lnTo>
                  <a:lnTo>
                    <a:pt x="257390" y="740029"/>
                  </a:lnTo>
                  <a:lnTo>
                    <a:pt x="259130" y="738873"/>
                  </a:lnTo>
                  <a:lnTo>
                    <a:pt x="260299" y="737133"/>
                  </a:lnTo>
                  <a:lnTo>
                    <a:pt x="261531" y="736727"/>
                  </a:lnTo>
                  <a:lnTo>
                    <a:pt x="262039" y="737704"/>
                  </a:lnTo>
                  <a:lnTo>
                    <a:pt x="263194" y="739444"/>
                  </a:lnTo>
                  <a:lnTo>
                    <a:pt x="264363" y="738289"/>
                  </a:lnTo>
                  <a:lnTo>
                    <a:pt x="264363" y="735965"/>
                  </a:lnTo>
                  <a:close/>
                </a:path>
                <a:path w="1141095" h="927735">
                  <a:moveTo>
                    <a:pt x="275983" y="923442"/>
                  </a:moveTo>
                  <a:lnTo>
                    <a:pt x="274815" y="925766"/>
                  </a:lnTo>
                  <a:lnTo>
                    <a:pt x="274243" y="927506"/>
                  </a:lnTo>
                  <a:lnTo>
                    <a:pt x="275983" y="923442"/>
                  </a:lnTo>
                  <a:close/>
                </a:path>
                <a:path w="1141095" h="927735">
                  <a:moveTo>
                    <a:pt x="438645" y="483489"/>
                  </a:moveTo>
                  <a:lnTo>
                    <a:pt x="429933" y="486384"/>
                  </a:lnTo>
                  <a:lnTo>
                    <a:pt x="434581" y="489292"/>
                  </a:lnTo>
                  <a:lnTo>
                    <a:pt x="438645" y="483489"/>
                  </a:lnTo>
                  <a:close/>
                </a:path>
                <a:path w="1141095" h="927735">
                  <a:moveTo>
                    <a:pt x="453758" y="533984"/>
                  </a:moveTo>
                  <a:lnTo>
                    <a:pt x="453174" y="532257"/>
                  </a:lnTo>
                  <a:lnTo>
                    <a:pt x="447954" y="535139"/>
                  </a:lnTo>
                  <a:lnTo>
                    <a:pt x="452602" y="535139"/>
                  </a:lnTo>
                  <a:lnTo>
                    <a:pt x="453758" y="535724"/>
                  </a:lnTo>
                  <a:lnTo>
                    <a:pt x="453758" y="533984"/>
                  </a:lnTo>
                  <a:close/>
                </a:path>
                <a:path w="1141095" h="927735">
                  <a:moveTo>
                    <a:pt x="457250" y="537464"/>
                  </a:moveTo>
                  <a:lnTo>
                    <a:pt x="456082" y="536295"/>
                  </a:lnTo>
                  <a:lnTo>
                    <a:pt x="454342" y="535724"/>
                  </a:lnTo>
                  <a:lnTo>
                    <a:pt x="454342" y="539788"/>
                  </a:lnTo>
                  <a:lnTo>
                    <a:pt x="456666" y="540359"/>
                  </a:lnTo>
                  <a:lnTo>
                    <a:pt x="457250" y="537464"/>
                  </a:lnTo>
                  <a:close/>
                </a:path>
                <a:path w="1141095" h="927735">
                  <a:moveTo>
                    <a:pt x="533374" y="607695"/>
                  </a:moveTo>
                  <a:lnTo>
                    <a:pt x="529894" y="607695"/>
                  </a:lnTo>
                  <a:lnTo>
                    <a:pt x="530466" y="608279"/>
                  </a:lnTo>
                  <a:lnTo>
                    <a:pt x="531050" y="608279"/>
                  </a:lnTo>
                  <a:lnTo>
                    <a:pt x="533374" y="607695"/>
                  </a:lnTo>
                  <a:close/>
                </a:path>
                <a:path w="1141095" h="927735">
                  <a:moveTo>
                    <a:pt x="599046" y="0"/>
                  </a:moveTo>
                  <a:lnTo>
                    <a:pt x="597306" y="0"/>
                  </a:lnTo>
                  <a:lnTo>
                    <a:pt x="596252" y="355"/>
                  </a:lnTo>
                  <a:lnTo>
                    <a:pt x="599046" y="0"/>
                  </a:lnTo>
                  <a:close/>
                </a:path>
                <a:path w="1141095" h="927735">
                  <a:moveTo>
                    <a:pt x="601370" y="582739"/>
                  </a:moveTo>
                  <a:lnTo>
                    <a:pt x="599046" y="584479"/>
                  </a:lnTo>
                  <a:lnTo>
                    <a:pt x="600202" y="585050"/>
                  </a:lnTo>
                  <a:lnTo>
                    <a:pt x="601370" y="582739"/>
                  </a:lnTo>
                  <a:close/>
                </a:path>
                <a:path w="1141095" h="927735">
                  <a:moveTo>
                    <a:pt x="601370" y="36576"/>
                  </a:moveTo>
                  <a:lnTo>
                    <a:pt x="600786" y="36576"/>
                  </a:lnTo>
                  <a:lnTo>
                    <a:pt x="599630" y="37147"/>
                  </a:lnTo>
                  <a:lnTo>
                    <a:pt x="599046" y="37731"/>
                  </a:lnTo>
                  <a:lnTo>
                    <a:pt x="600202" y="37731"/>
                  </a:lnTo>
                  <a:lnTo>
                    <a:pt x="601370" y="36576"/>
                  </a:lnTo>
                  <a:close/>
                </a:path>
                <a:path w="1141095" h="927735">
                  <a:moveTo>
                    <a:pt x="611251" y="663409"/>
                  </a:moveTo>
                  <a:lnTo>
                    <a:pt x="610666" y="662838"/>
                  </a:lnTo>
                  <a:lnTo>
                    <a:pt x="610666" y="663409"/>
                  </a:lnTo>
                  <a:lnTo>
                    <a:pt x="611251" y="663994"/>
                  </a:lnTo>
                  <a:lnTo>
                    <a:pt x="611251" y="663409"/>
                  </a:lnTo>
                  <a:close/>
                </a:path>
                <a:path w="1141095" h="927735">
                  <a:moveTo>
                    <a:pt x="617639" y="587959"/>
                  </a:moveTo>
                  <a:lnTo>
                    <a:pt x="615315" y="588543"/>
                  </a:lnTo>
                  <a:lnTo>
                    <a:pt x="615899" y="589114"/>
                  </a:lnTo>
                  <a:lnTo>
                    <a:pt x="616483" y="589114"/>
                  </a:lnTo>
                  <a:lnTo>
                    <a:pt x="617639" y="587959"/>
                  </a:lnTo>
                  <a:close/>
                </a:path>
                <a:path w="1141095" h="927735">
                  <a:moveTo>
                    <a:pt x="626935" y="668058"/>
                  </a:moveTo>
                  <a:lnTo>
                    <a:pt x="622871" y="663409"/>
                  </a:lnTo>
                  <a:lnTo>
                    <a:pt x="624027" y="666902"/>
                  </a:lnTo>
                  <a:lnTo>
                    <a:pt x="625195" y="669213"/>
                  </a:lnTo>
                  <a:lnTo>
                    <a:pt x="626351" y="670966"/>
                  </a:lnTo>
                  <a:lnTo>
                    <a:pt x="626351" y="670382"/>
                  </a:lnTo>
                  <a:lnTo>
                    <a:pt x="626935" y="669213"/>
                  </a:lnTo>
                  <a:lnTo>
                    <a:pt x="626935" y="668058"/>
                  </a:lnTo>
                  <a:close/>
                </a:path>
                <a:path w="1141095" h="927735">
                  <a:moveTo>
                    <a:pt x="643737" y="177596"/>
                  </a:moveTo>
                  <a:lnTo>
                    <a:pt x="642581" y="176428"/>
                  </a:lnTo>
                  <a:lnTo>
                    <a:pt x="640842" y="175856"/>
                  </a:lnTo>
                  <a:lnTo>
                    <a:pt x="640842" y="173532"/>
                  </a:lnTo>
                  <a:lnTo>
                    <a:pt x="635025" y="175856"/>
                  </a:lnTo>
                  <a:lnTo>
                    <a:pt x="639089" y="175856"/>
                  </a:lnTo>
                  <a:lnTo>
                    <a:pt x="640664" y="176377"/>
                  </a:lnTo>
                  <a:lnTo>
                    <a:pt x="639673" y="179336"/>
                  </a:lnTo>
                  <a:lnTo>
                    <a:pt x="641997" y="179336"/>
                  </a:lnTo>
                  <a:lnTo>
                    <a:pt x="643737" y="177596"/>
                  </a:lnTo>
                  <a:close/>
                </a:path>
                <a:path w="1141095" h="927735">
                  <a:moveTo>
                    <a:pt x="691400" y="234480"/>
                  </a:moveTo>
                  <a:lnTo>
                    <a:pt x="690232" y="233908"/>
                  </a:lnTo>
                  <a:lnTo>
                    <a:pt x="688492" y="233908"/>
                  </a:lnTo>
                  <a:lnTo>
                    <a:pt x="688492" y="234480"/>
                  </a:lnTo>
                  <a:lnTo>
                    <a:pt x="691400" y="234480"/>
                  </a:lnTo>
                  <a:close/>
                </a:path>
                <a:path w="1141095" h="927735">
                  <a:moveTo>
                    <a:pt x="741959" y="299504"/>
                  </a:moveTo>
                  <a:lnTo>
                    <a:pt x="741375" y="297764"/>
                  </a:lnTo>
                  <a:lnTo>
                    <a:pt x="740206" y="296608"/>
                  </a:lnTo>
                  <a:lnTo>
                    <a:pt x="741375" y="301244"/>
                  </a:lnTo>
                  <a:lnTo>
                    <a:pt x="741959" y="299504"/>
                  </a:lnTo>
                  <a:close/>
                </a:path>
                <a:path w="1141095" h="927735">
                  <a:moveTo>
                    <a:pt x="750671" y="310540"/>
                  </a:moveTo>
                  <a:lnTo>
                    <a:pt x="748347" y="313436"/>
                  </a:lnTo>
                  <a:lnTo>
                    <a:pt x="746023" y="316915"/>
                  </a:lnTo>
                  <a:lnTo>
                    <a:pt x="746607" y="316344"/>
                  </a:lnTo>
                  <a:lnTo>
                    <a:pt x="747179" y="316344"/>
                  </a:lnTo>
                  <a:lnTo>
                    <a:pt x="748347" y="315760"/>
                  </a:lnTo>
                  <a:lnTo>
                    <a:pt x="750671" y="310540"/>
                  </a:lnTo>
                  <a:close/>
                </a:path>
                <a:path w="1141095" h="927735">
                  <a:moveTo>
                    <a:pt x="787768" y="3987"/>
                  </a:moveTo>
                  <a:lnTo>
                    <a:pt x="783793" y="584"/>
                  </a:lnTo>
                  <a:lnTo>
                    <a:pt x="786117" y="5219"/>
                  </a:lnTo>
                  <a:lnTo>
                    <a:pt x="787768" y="3987"/>
                  </a:lnTo>
                  <a:close/>
                </a:path>
                <a:path w="1141095" h="927735">
                  <a:moveTo>
                    <a:pt x="794842" y="1739"/>
                  </a:moveTo>
                  <a:lnTo>
                    <a:pt x="791933" y="2324"/>
                  </a:lnTo>
                  <a:lnTo>
                    <a:pt x="788441" y="3479"/>
                  </a:lnTo>
                  <a:lnTo>
                    <a:pt x="787768" y="3987"/>
                  </a:lnTo>
                  <a:lnTo>
                    <a:pt x="794842" y="1739"/>
                  </a:lnTo>
                  <a:close/>
                </a:path>
                <a:path w="1141095" h="927735">
                  <a:moveTo>
                    <a:pt x="813435" y="225780"/>
                  </a:moveTo>
                  <a:lnTo>
                    <a:pt x="812850" y="225196"/>
                  </a:lnTo>
                  <a:lnTo>
                    <a:pt x="812266" y="225196"/>
                  </a:lnTo>
                  <a:lnTo>
                    <a:pt x="812850" y="225780"/>
                  </a:lnTo>
                  <a:lnTo>
                    <a:pt x="813435" y="225780"/>
                  </a:lnTo>
                  <a:close/>
                </a:path>
                <a:path w="1141095" h="927735">
                  <a:moveTo>
                    <a:pt x="814019" y="201396"/>
                  </a:moveTo>
                  <a:lnTo>
                    <a:pt x="811695" y="200812"/>
                  </a:lnTo>
                  <a:lnTo>
                    <a:pt x="811110" y="201396"/>
                  </a:lnTo>
                  <a:lnTo>
                    <a:pt x="814019" y="201396"/>
                  </a:lnTo>
                  <a:close/>
                </a:path>
                <a:path w="1141095" h="927735">
                  <a:moveTo>
                    <a:pt x="816914" y="210680"/>
                  </a:moveTo>
                  <a:lnTo>
                    <a:pt x="815759" y="209524"/>
                  </a:lnTo>
                  <a:lnTo>
                    <a:pt x="815174" y="210108"/>
                  </a:lnTo>
                  <a:lnTo>
                    <a:pt x="815759" y="210680"/>
                  </a:lnTo>
                  <a:lnTo>
                    <a:pt x="816914" y="210680"/>
                  </a:lnTo>
                  <a:close/>
                </a:path>
                <a:path w="1141095" h="927735">
                  <a:moveTo>
                    <a:pt x="1025499" y="189788"/>
                  </a:moveTo>
                  <a:lnTo>
                    <a:pt x="1024915" y="189788"/>
                  </a:lnTo>
                  <a:lnTo>
                    <a:pt x="1023747" y="189204"/>
                  </a:lnTo>
                  <a:lnTo>
                    <a:pt x="1024915" y="190360"/>
                  </a:lnTo>
                  <a:lnTo>
                    <a:pt x="1025499" y="189788"/>
                  </a:lnTo>
                  <a:close/>
                </a:path>
                <a:path w="1141095" h="927735">
                  <a:moveTo>
                    <a:pt x="1029563" y="197916"/>
                  </a:moveTo>
                  <a:lnTo>
                    <a:pt x="1026655" y="197916"/>
                  </a:lnTo>
                  <a:lnTo>
                    <a:pt x="1029563" y="198488"/>
                  </a:lnTo>
                  <a:lnTo>
                    <a:pt x="1029563" y="197916"/>
                  </a:lnTo>
                  <a:close/>
                </a:path>
                <a:path w="1141095" h="927735">
                  <a:moveTo>
                    <a:pt x="1140510" y="570547"/>
                  </a:moveTo>
                  <a:lnTo>
                    <a:pt x="1137602" y="570547"/>
                  </a:lnTo>
                  <a:lnTo>
                    <a:pt x="1137031" y="571703"/>
                  </a:lnTo>
                  <a:lnTo>
                    <a:pt x="1137602" y="574027"/>
                  </a:lnTo>
                  <a:lnTo>
                    <a:pt x="1138770" y="573455"/>
                  </a:lnTo>
                  <a:lnTo>
                    <a:pt x="1140510" y="572871"/>
                  </a:lnTo>
                  <a:lnTo>
                    <a:pt x="1140510" y="570547"/>
                  </a:lnTo>
                  <a:close/>
                </a:path>
              </a:pathLst>
            </a:custGeom>
            <a:solidFill>
              <a:srgbClr val="89B7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84331" y="-190"/>
              <a:ext cx="2550795" cy="1019175"/>
            </a:xfrm>
            <a:custGeom>
              <a:avLst/>
              <a:gdLst/>
              <a:ahLst/>
              <a:cxnLst/>
              <a:rect l="l" t="t" r="r" b="b"/>
              <a:pathLst>
                <a:path w="2550795" h="1019175">
                  <a:moveTo>
                    <a:pt x="30556" y="105067"/>
                  </a:moveTo>
                  <a:lnTo>
                    <a:pt x="28816" y="104495"/>
                  </a:lnTo>
                  <a:lnTo>
                    <a:pt x="27063" y="104495"/>
                  </a:lnTo>
                  <a:lnTo>
                    <a:pt x="30556" y="105067"/>
                  </a:lnTo>
                  <a:close/>
                </a:path>
                <a:path w="2550795" h="1019175">
                  <a:moveTo>
                    <a:pt x="31724" y="213588"/>
                  </a:moveTo>
                  <a:lnTo>
                    <a:pt x="27647" y="213588"/>
                  </a:lnTo>
                  <a:lnTo>
                    <a:pt x="30556" y="214160"/>
                  </a:lnTo>
                  <a:lnTo>
                    <a:pt x="31724" y="213588"/>
                  </a:lnTo>
                  <a:close/>
                </a:path>
                <a:path w="2550795" h="1019175">
                  <a:moveTo>
                    <a:pt x="34048" y="109308"/>
                  </a:moveTo>
                  <a:lnTo>
                    <a:pt x="31724" y="113118"/>
                  </a:lnTo>
                  <a:lnTo>
                    <a:pt x="32880" y="111848"/>
                  </a:lnTo>
                  <a:lnTo>
                    <a:pt x="34048" y="109308"/>
                  </a:lnTo>
                  <a:close/>
                </a:path>
                <a:path w="2550795" h="1019175">
                  <a:moveTo>
                    <a:pt x="38112" y="177888"/>
                  </a:moveTo>
                  <a:lnTo>
                    <a:pt x="32880" y="177888"/>
                  </a:lnTo>
                  <a:lnTo>
                    <a:pt x="31140" y="179158"/>
                  </a:lnTo>
                  <a:lnTo>
                    <a:pt x="22999" y="179158"/>
                  </a:lnTo>
                  <a:lnTo>
                    <a:pt x="17195" y="180428"/>
                  </a:lnTo>
                  <a:lnTo>
                    <a:pt x="28816" y="180428"/>
                  </a:lnTo>
                  <a:lnTo>
                    <a:pt x="25908" y="181698"/>
                  </a:lnTo>
                  <a:lnTo>
                    <a:pt x="36372" y="179158"/>
                  </a:lnTo>
                  <a:lnTo>
                    <a:pt x="38112" y="177888"/>
                  </a:lnTo>
                  <a:close/>
                </a:path>
                <a:path w="2550795" h="1019175">
                  <a:moveTo>
                    <a:pt x="38112" y="128358"/>
                  </a:moveTo>
                  <a:lnTo>
                    <a:pt x="36372" y="129628"/>
                  </a:lnTo>
                  <a:lnTo>
                    <a:pt x="37528" y="129628"/>
                  </a:lnTo>
                  <a:lnTo>
                    <a:pt x="38112" y="128358"/>
                  </a:lnTo>
                  <a:close/>
                </a:path>
                <a:path w="2550795" h="1019175">
                  <a:moveTo>
                    <a:pt x="41021" y="159016"/>
                  </a:moveTo>
                  <a:lnTo>
                    <a:pt x="39852" y="159016"/>
                  </a:lnTo>
                  <a:lnTo>
                    <a:pt x="41021" y="159588"/>
                  </a:lnTo>
                  <a:lnTo>
                    <a:pt x="41021" y="159016"/>
                  </a:lnTo>
                  <a:close/>
                </a:path>
                <a:path w="2550795" h="1019175">
                  <a:moveTo>
                    <a:pt x="42176" y="146138"/>
                  </a:moveTo>
                  <a:lnTo>
                    <a:pt x="41287" y="145592"/>
                  </a:lnTo>
                  <a:lnTo>
                    <a:pt x="39268" y="146138"/>
                  </a:lnTo>
                  <a:lnTo>
                    <a:pt x="38950" y="147078"/>
                  </a:lnTo>
                  <a:lnTo>
                    <a:pt x="42176" y="146138"/>
                  </a:lnTo>
                  <a:close/>
                </a:path>
                <a:path w="2550795" h="1019175">
                  <a:moveTo>
                    <a:pt x="42760" y="150888"/>
                  </a:moveTo>
                  <a:lnTo>
                    <a:pt x="39268" y="150888"/>
                  </a:lnTo>
                  <a:lnTo>
                    <a:pt x="37566" y="151104"/>
                  </a:lnTo>
                  <a:lnTo>
                    <a:pt x="38950" y="147078"/>
                  </a:lnTo>
                  <a:lnTo>
                    <a:pt x="33464" y="148678"/>
                  </a:lnTo>
                  <a:lnTo>
                    <a:pt x="37363" y="151130"/>
                  </a:lnTo>
                  <a:lnTo>
                    <a:pt x="34620" y="151460"/>
                  </a:lnTo>
                  <a:lnTo>
                    <a:pt x="38112" y="151460"/>
                  </a:lnTo>
                  <a:lnTo>
                    <a:pt x="42176" y="152044"/>
                  </a:lnTo>
                  <a:lnTo>
                    <a:pt x="42176" y="151460"/>
                  </a:lnTo>
                  <a:lnTo>
                    <a:pt x="42760" y="150888"/>
                  </a:lnTo>
                  <a:close/>
                </a:path>
                <a:path w="2550795" h="1019175">
                  <a:moveTo>
                    <a:pt x="43916" y="148564"/>
                  </a:moveTo>
                  <a:lnTo>
                    <a:pt x="39268" y="149148"/>
                  </a:lnTo>
                  <a:lnTo>
                    <a:pt x="41021" y="149720"/>
                  </a:lnTo>
                  <a:lnTo>
                    <a:pt x="43332" y="149720"/>
                  </a:lnTo>
                  <a:lnTo>
                    <a:pt x="43332" y="149148"/>
                  </a:lnTo>
                  <a:lnTo>
                    <a:pt x="43916" y="149148"/>
                  </a:lnTo>
                  <a:lnTo>
                    <a:pt x="43916" y="148564"/>
                  </a:lnTo>
                  <a:close/>
                </a:path>
                <a:path w="2550795" h="1019175">
                  <a:moveTo>
                    <a:pt x="44691" y="96608"/>
                  </a:moveTo>
                  <a:lnTo>
                    <a:pt x="43332" y="96608"/>
                  </a:lnTo>
                  <a:lnTo>
                    <a:pt x="42951" y="96189"/>
                  </a:lnTo>
                  <a:lnTo>
                    <a:pt x="41986" y="97396"/>
                  </a:lnTo>
                  <a:lnTo>
                    <a:pt x="43205" y="97218"/>
                  </a:lnTo>
                  <a:lnTo>
                    <a:pt x="44691" y="96608"/>
                  </a:lnTo>
                  <a:close/>
                </a:path>
                <a:path w="2550795" h="1019175">
                  <a:moveTo>
                    <a:pt x="45656" y="92798"/>
                  </a:moveTo>
                  <a:lnTo>
                    <a:pt x="37528" y="94068"/>
                  </a:lnTo>
                  <a:lnTo>
                    <a:pt x="38112" y="94068"/>
                  </a:lnTo>
                  <a:lnTo>
                    <a:pt x="38696" y="95338"/>
                  </a:lnTo>
                  <a:lnTo>
                    <a:pt x="42176" y="95338"/>
                  </a:lnTo>
                  <a:lnTo>
                    <a:pt x="42951" y="96189"/>
                  </a:lnTo>
                  <a:lnTo>
                    <a:pt x="45656" y="92798"/>
                  </a:lnTo>
                  <a:close/>
                </a:path>
                <a:path w="2550795" h="1019175">
                  <a:moveTo>
                    <a:pt x="46240" y="163918"/>
                  </a:moveTo>
                  <a:lnTo>
                    <a:pt x="45085" y="162648"/>
                  </a:lnTo>
                  <a:lnTo>
                    <a:pt x="42760" y="162648"/>
                  </a:lnTo>
                  <a:lnTo>
                    <a:pt x="42760" y="163918"/>
                  </a:lnTo>
                  <a:lnTo>
                    <a:pt x="46240" y="163918"/>
                  </a:lnTo>
                  <a:close/>
                </a:path>
                <a:path w="2550795" h="1019175">
                  <a:moveTo>
                    <a:pt x="49733" y="241388"/>
                  </a:moveTo>
                  <a:lnTo>
                    <a:pt x="48564" y="241388"/>
                  </a:lnTo>
                  <a:lnTo>
                    <a:pt x="48488" y="241554"/>
                  </a:lnTo>
                  <a:lnTo>
                    <a:pt x="49733" y="241388"/>
                  </a:lnTo>
                  <a:close/>
                </a:path>
                <a:path w="2550795" h="1019175">
                  <a:moveTo>
                    <a:pt x="50304" y="252818"/>
                  </a:moveTo>
                  <a:lnTo>
                    <a:pt x="47409" y="254088"/>
                  </a:lnTo>
                  <a:lnTo>
                    <a:pt x="50304" y="254088"/>
                  </a:lnTo>
                  <a:lnTo>
                    <a:pt x="50304" y="252818"/>
                  </a:lnTo>
                  <a:close/>
                </a:path>
                <a:path w="2550795" h="1019175">
                  <a:moveTo>
                    <a:pt x="98196" y="351434"/>
                  </a:moveTo>
                  <a:lnTo>
                    <a:pt x="93306" y="350608"/>
                  </a:lnTo>
                  <a:lnTo>
                    <a:pt x="96405" y="351878"/>
                  </a:lnTo>
                  <a:lnTo>
                    <a:pt x="98196" y="351434"/>
                  </a:lnTo>
                  <a:close/>
                </a:path>
                <a:path w="2550795" h="1019175">
                  <a:moveTo>
                    <a:pt x="102235" y="350151"/>
                  </a:moveTo>
                  <a:lnTo>
                    <a:pt x="101511" y="350608"/>
                  </a:lnTo>
                  <a:lnTo>
                    <a:pt x="98196" y="351434"/>
                  </a:lnTo>
                  <a:lnTo>
                    <a:pt x="100863" y="351878"/>
                  </a:lnTo>
                  <a:lnTo>
                    <a:pt x="102235" y="350151"/>
                  </a:lnTo>
                  <a:close/>
                </a:path>
                <a:path w="2550795" h="1019175">
                  <a:moveTo>
                    <a:pt x="124675" y="371436"/>
                  </a:moveTo>
                  <a:lnTo>
                    <a:pt x="119443" y="368541"/>
                  </a:lnTo>
                  <a:lnTo>
                    <a:pt x="122936" y="373176"/>
                  </a:lnTo>
                  <a:lnTo>
                    <a:pt x="124675" y="371436"/>
                  </a:lnTo>
                  <a:close/>
                </a:path>
                <a:path w="2550795" h="1019175">
                  <a:moveTo>
                    <a:pt x="127584" y="369112"/>
                  </a:moveTo>
                  <a:lnTo>
                    <a:pt x="125260" y="370865"/>
                  </a:lnTo>
                  <a:lnTo>
                    <a:pt x="124675" y="371436"/>
                  </a:lnTo>
                  <a:lnTo>
                    <a:pt x="127584" y="369112"/>
                  </a:lnTo>
                  <a:close/>
                </a:path>
                <a:path w="2550795" h="1019175">
                  <a:moveTo>
                    <a:pt x="157187" y="414032"/>
                  </a:moveTo>
                  <a:lnTo>
                    <a:pt x="155473" y="410298"/>
                  </a:lnTo>
                  <a:lnTo>
                    <a:pt x="154800" y="411797"/>
                  </a:lnTo>
                  <a:lnTo>
                    <a:pt x="153339" y="415378"/>
                  </a:lnTo>
                  <a:lnTo>
                    <a:pt x="156857" y="414108"/>
                  </a:lnTo>
                  <a:lnTo>
                    <a:pt x="157187" y="414032"/>
                  </a:lnTo>
                  <a:close/>
                </a:path>
                <a:path w="2550795" h="1019175">
                  <a:moveTo>
                    <a:pt x="157594" y="413931"/>
                  </a:moveTo>
                  <a:lnTo>
                    <a:pt x="157187" y="414032"/>
                  </a:lnTo>
                  <a:lnTo>
                    <a:pt x="157594" y="413931"/>
                  </a:lnTo>
                  <a:close/>
                </a:path>
                <a:path w="2550795" h="1019175">
                  <a:moveTo>
                    <a:pt x="175602" y="29641"/>
                  </a:moveTo>
                  <a:lnTo>
                    <a:pt x="174713" y="29044"/>
                  </a:lnTo>
                  <a:lnTo>
                    <a:pt x="173482" y="30568"/>
                  </a:lnTo>
                  <a:lnTo>
                    <a:pt x="175602" y="29641"/>
                  </a:lnTo>
                  <a:close/>
                </a:path>
                <a:path w="2550795" h="1019175">
                  <a:moveTo>
                    <a:pt x="182905" y="16675"/>
                  </a:moveTo>
                  <a:lnTo>
                    <a:pt x="182778" y="16598"/>
                  </a:lnTo>
                  <a:lnTo>
                    <a:pt x="176974" y="19138"/>
                  </a:lnTo>
                  <a:lnTo>
                    <a:pt x="177279" y="19240"/>
                  </a:lnTo>
                  <a:lnTo>
                    <a:pt x="177558" y="19138"/>
                  </a:lnTo>
                  <a:lnTo>
                    <a:pt x="182905" y="16675"/>
                  </a:lnTo>
                  <a:close/>
                </a:path>
                <a:path w="2550795" h="1019175">
                  <a:moveTo>
                    <a:pt x="185293" y="13576"/>
                  </a:moveTo>
                  <a:lnTo>
                    <a:pt x="184327" y="12788"/>
                  </a:lnTo>
                  <a:lnTo>
                    <a:pt x="182778" y="11518"/>
                  </a:lnTo>
                  <a:lnTo>
                    <a:pt x="172910" y="12788"/>
                  </a:lnTo>
                  <a:lnTo>
                    <a:pt x="170573" y="15328"/>
                  </a:lnTo>
                  <a:lnTo>
                    <a:pt x="172910" y="14058"/>
                  </a:lnTo>
                  <a:lnTo>
                    <a:pt x="178714" y="12788"/>
                  </a:lnTo>
                  <a:lnTo>
                    <a:pt x="179882" y="12788"/>
                  </a:lnTo>
                  <a:lnTo>
                    <a:pt x="185293" y="13576"/>
                  </a:lnTo>
                  <a:close/>
                </a:path>
                <a:path w="2550795" h="1019175">
                  <a:moveTo>
                    <a:pt x="186855" y="9283"/>
                  </a:moveTo>
                  <a:lnTo>
                    <a:pt x="183946" y="9867"/>
                  </a:lnTo>
                  <a:lnTo>
                    <a:pt x="186855" y="11023"/>
                  </a:lnTo>
                  <a:lnTo>
                    <a:pt x="186855" y="9283"/>
                  </a:lnTo>
                  <a:close/>
                </a:path>
                <a:path w="2550795" h="1019175">
                  <a:moveTo>
                    <a:pt x="188595" y="14058"/>
                  </a:moveTo>
                  <a:lnTo>
                    <a:pt x="185293" y="13576"/>
                  </a:lnTo>
                  <a:lnTo>
                    <a:pt x="186855" y="14859"/>
                  </a:lnTo>
                  <a:lnTo>
                    <a:pt x="188595" y="14058"/>
                  </a:lnTo>
                  <a:close/>
                </a:path>
                <a:path w="2550795" h="1019175">
                  <a:moveTo>
                    <a:pt x="188595" y="11023"/>
                  </a:moveTo>
                  <a:lnTo>
                    <a:pt x="187426" y="10439"/>
                  </a:lnTo>
                  <a:lnTo>
                    <a:pt x="186855" y="11023"/>
                  </a:lnTo>
                  <a:lnTo>
                    <a:pt x="187426" y="11607"/>
                  </a:lnTo>
                  <a:lnTo>
                    <a:pt x="188595" y="11023"/>
                  </a:lnTo>
                  <a:close/>
                </a:path>
                <a:path w="2550795" h="1019175">
                  <a:moveTo>
                    <a:pt x="189750" y="11023"/>
                  </a:moveTo>
                  <a:lnTo>
                    <a:pt x="189166" y="11023"/>
                  </a:lnTo>
                  <a:lnTo>
                    <a:pt x="188595" y="11607"/>
                  </a:lnTo>
                  <a:lnTo>
                    <a:pt x="189750" y="11607"/>
                  </a:lnTo>
                  <a:lnTo>
                    <a:pt x="189750" y="11023"/>
                  </a:lnTo>
                  <a:close/>
                </a:path>
                <a:path w="2550795" h="1019175">
                  <a:moveTo>
                    <a:pt x="190919" y="17868"/>
                  </a:moveTo>
                  <a:lnTo>
                    <a:pt x="187426" y="15328"/>
                  </a:lnTo>
                  <a:lnTo>
                    <a:pt x="186855" y="14859"/>
                  </a:lnTo>
                  <a:lnTo>
                    <a:pt x="182905" y="16675"/>
                  </a:lnTo>
                  <a:lnTo>
                    <a:pt x="186855" y="19138"/>
                  </a:lnTo>
                  <a:lnTo>
                    <a:pt x="190919" y="17868"/>
                  </a:lnTo>
                  <a:close/>
                </a:path>
                <a:path w="2550795" h="1019175">
                  <a:moveTo>
                    <a:pt x="192659" y="24218"/>
                  </a:moveTo>
                  <a:lnTo>
                    <a:pt x="188595" y="21678"/>
                  </a:lnTo>
                  <a:lnTo>
                    <a:pt x="181038" y="20408"/>
                  </a:lnTo>
                  <a:lnTo>
                    <a:pt x="177279" y="19240"/>
                  </a:lnTo>
                  <a:lnTo>
                    <a:pt x="174066" y="20408"/>
                  </a:lnTo>
                  <a:lnTo>
                    <a:pt x="171157" y="17868"/>
                  </a:lnTo>
                  <a:lnTo>
                    <a:pt x="163487" y="22948"/>
                  </a:lnTo>
                  <a:lnTo>
                    <a:pt x="166446" y="25488"/>
                  </a:lnTo>
                  <a:lnTo>
                    <a:pt x="173202" y="28028"/>
                  </a:lnTo>
                  <a:lnTo>
                    <a:pt x="174713" y="29044"/>
                  </a:lnTo>
                  <a:lnTo>
                    <a:pt x="177558" y="25488"/>
                  </a:lnTo>
                  <a:lnTo>
                    <a:pt x="181622" y="25488"/>
                  </a:lnTo>
                  <a:lnTo>
                    <a:pt x="188010" y="24218"/>
                  </a:lnTo>
                  <a:lnTo>
                    <a:pt x="192659" y="24218"/>
                  </a:lnTo>
                  <a:close/>
                </a:path>
                <a:path w="2550795" h="1019175">
                  <a:moveTo>
                    <a:pt x="193433" y="466598"/>
                  </a:moveTo>
                  <a:lnTo>
                    <a:pt x="191490" y="468718"/>
                  </a:lnTo>
                  <a:lnTo>
                    <a:pt x="189166" y="468718"/>
                  </a:lnTo>
                  <a:lnTo>
                    <a:pt x="188595" y="475068"/>
                  </a:lnTo>
                  <a:lnTo>
                    <a:pt x="193433" y="466598"/>
                  </a:lnTo>
                  <a:close/>
                </a:path>
                <a:path w="2550795" h="1019175">
                  <a:moveTo>
                    <a:pt x="193522" y="32651"/>
                  </a:moveTo>
                  <a:lnTo>
                    <a:pt x="190919" y="33083"/>
                  </a:lnTo>
                  <a:lnTo>
                    <a:pt x="192659" y="33083"/>
                  </a:lnTo>
                  <a:lnTo>
                    <a:pt x="193522" y="32651"/>
                  </a:lnTo>
                  <a:close/>
                </a:path>
                <a:path w="2550795" h="1019175">
                  <a:moveTo>
                    <a:pt x="194983" y="464908"/>
                  </a:moveTo>
                  <a:lnTo>
                    <a:pt x="194919" y="464769"/>
                  </a:lnTo>
                  <a:lnTo>
                    <a:pt x="194398" y="464908"/>
                  </a:lnTo>
                  <a:lnTo>
                    <a:pt x="193433" y="466598"/>
                  </a:lnTo>
                  <a:lnTo>
                    <a:pt x="194983" y="464908"/>
                  </a:lnTo>
                  <a:close/>
                </a:path>
                <a:path w="2550795" h="1019175">
                  <a:moveTo>
                    <a:pt x="200799" y="33667"/>
                  </a:moveTo>
                  <a:lnTo>
                    <a:pt x="197891" y="31927"/>
                  </a:lnTo>
                  <a:lnTo>
                    <a:pt x="194398" y="32499"/>
                  </a:lnTo>
                  <a:lnTo>
                    <a:pt x="195783" y="33350"/>
                  </a:lnTo>
                  <a:lnTo>
                    <a:pt x="193675" y="35775"/>
                  </a:lnTo>
                  <a:lnTo>
                    <a:pt x="191782" y="38303"/>
                  </a:lnTo>
                  <a:lnTo>
                    <a:pt x="193814" y="39471"/>
                  </a:lnTo>
                  <a:lnTo>
                    <a:pt x="194398" y="37731"/>
                  </a:lnTo>
                  <a:lnTo>
                    <a:pt x="200799" y="33667"/>
                  </a:lnTo>
                  <a:close/>
                </a:path>
                <a:path w="2550795" h="1019175">
                  <a:moveTo>
                    <a:pt x="201371" y="104228"/>
                  </a:moveTo>
                  <a:lnTo>
                    <a:pt x="198272" y="105498"/>
                  </a:lnTo>
                  <a:lnTo>
                    <a:pt x="200355" y="105498"/>
                  </a:lnTo>
                  <a:lnTo>
                    <a:pt x="201371" y="104228"/>
                  </a:lnTo>
                  <a:close/>
                </a:path>
                <a:path w="2550795" h="1019175">
                  <a:moveTo>
                    <a:pt x="205447" y="106768"/>
                  </a:moveTo>
                  <a:lnTo>
                    <a:pt x="201663" y="105498"/>
                  </a:lnTo>
                  <a:lnTo>
                    <a:pt x="200355" y="105498"/>
                  </a:lnTo>
                  <a:lnTo>
                    <a:pt x="197307" y="109308"/>
                  </a:lnTo>
                  <a:lnTo>
                    <a:pt x="205447" y="106768"/>
                  </a:lnTo>
                  <a:close/>
                </a:path>
                <a:path w="2550795" h="1019175">
                  <a:moveTo>
                    <a:pt x="208711" y="63804"/>
                  </a:moveTo>
                  <a:lnTo>
                    <a:pt x="204863" y="64858"/>
                  </a:lnTo>
                  <a:lnTo>
                    <a:pt x="206489" y="65366"/>
                  </a:lnTo>
                  <a:lnTo>
                    <a:pt x="208343" y="64858"/>
                  </a:lnTo>
                  <a:lnTo>
                    <a:pt x="208711" y="63804"/>
                  </a:lnTo>
                  <a:close/>
                </a:path>
                <a:path w="2550795" h="1019175">
                  <a:moveTo>
                    <a:pt x="214160" y="62318"/>
                  </a:moveTo>
                  <a:lnTo>
                    <a:pt x="210096" y="59778"/>
                  </a:lnTo>
                  <a:lnTo>
                    <a:pt x="208711" y="63804"/>
                  </a:lnTo>
                  <a:lnTo>
                    <a:pt x="214160" y="62318"/>
                  </a:lnTo>
                  <a:close/>
                </a:path>
                <a:path w="2550795" h="1019175">
                  <a:moveTo>
                    <a:pt x="248437" y="177888"/>
                  </a:moveTo>
                  <a:lnTo>
                    <a:pt x="246735" y="178625"/>
                  </a:lnTo>
                  <a:lnTo>
                    <a:pt x="246697" y="179158"/>
                  </a:lnTo>
                  <a:lnTo>
                    <a:pt x="248437" y="177888"/>
                  </a:lnTo>
                  <a:close/>
                </a:path>
                <a:path w="2550795" h="1019175">
                  <a:moveTo>
                    <a:pt x="261797" y="211264"/>
                  </a:moveTo>
                  <a:lnTo>
                    <a:pt x="253669" y="214160"/>
                  </a:lnTo>
                  <a:lnTo>
                    <a:pt x="257733" y="215900"/>
                  </a:lnTo>
                  <a:lnTo>
                    <a:pt x="261797" y="211264"/>
                  </a:lnTo>
                  <a:close/>
                </a:path>
                <a:path w="2550795" h="1019175">
                  <a:moveTo>
                    <a:pt x="265861" y="228688"/>
                  </a:moveTo>
                  <a:lnTo>
                    <a:pt x="264121" y="228688"/>
                  </a:lnTo>
                  <a:lnTo>
                    <a:pt x="262648" y="229565"/>
                  </a:lnTo>
                  <a:lnTo>
                    <a:pt x="265861" y="228688"/>
                  </a:lnTo>
                  <a:close/>
                </a:path>
                <a:path w="2550795" h="1019175">
                  <a:moveTo>
                    <a:pt x="304800" y="279488"/>
                  </a:moveTo>
                  <a:lnTo>
                    <a:pt x="304215" y="278218"/>
                  </a:lnTo>
                  <a:lnTo>
                    <a:pt x="303364" y="278841"/>
                  </a:lnTo>
                  <a:lnTo>
                    <a:pt x="304800" y="279488"/>
                  </a:lnTo>
                  <a:close/>
                </a:path>
                <a:path w="2550795" h="1019175">
                  <a:moveTo>
                    <a:pt x="323392" y="298538"/>
                  </a:moveTo>
                  <a:lnTo>
                    <a:pt x="322808" y="298538"/>
                  </a:lnTo>
                  <a:lnTo>
                    <a:pt x="323189" y="298691"/>
                  </a:lnTo>
                  <a:lnTo>
                    <a:pt x="323392" y="298538"/>
                  </a:lnTo>
                  <a:close/>
                </a:path>
                <a:path w="2550795" h="1019175">
                  <a:moveTo>
                    <a:pt x="327456" y="293458"/>
                  </a:moveTo>
                  <a:lnTo>
                    <a:pt x="321068" y="298538"/>
                  </a:lnTo>
                  <a:lnTo>
                    <a:pt x="322808" y="298538"/>
                  </a:lnTo>
                  <a:lnTo>
                    <a:pt x="323964" y="297268"/>
                  </a:lnTo>
                  <a:lnTo>
                    <a:pt x="326288" y="297268"/>
                  </a:lnTo>
                  <a:lnTo>
                    <a:pt x="327456" y="293458"/>
                  </a:lnTo>
                  <a:close/>
                </a:path>
                <a:path w="2550795" h="1019175">
                  <a:moveTo>
                    <a:pt x="338455" y="572795"/>
                  </a:moveTo>
                  <a:lnTo>
                    <a:pt x="333844" y="576668"/>
                  </a:lnTo>
                  <a:lnTo>
                    <a:pt x="336461" y="576668"/>
                  </a:lnTo>
                  <a:lnTo>
                    <a:pt x="338455" y="572795"/>
                  </a:lnTo>
                  <a:close/>
                </a:path>
                <a:path w="2550795" h="1019175">
                  <a:moveTo>
                    <a:pt x="339077" y="576668"/>
                  </a:moveTo>
                  <a:lnTo>
                    <a:pt x="336461" y="576668"/>
                  </a:lnTo>
                  <a:lnTo>
                    <a:pt x="333844" y="581748"/>
                  </a:lnTo>
                  <a:lnTo>
                    <a:pt x="339077" y="576668"/>
                  </a:lnTo>
                  <a:close/>
                </a:path>
                <a:path w="2550795" h="1019175">
                  <a:moveTo>
                    <a:pt x="393103" y="356958"/>
                  </a:moveTo>
                  <a:lnTo>
                    <a:pt x="392671" y="357911"/>
                  </a:lnTo>
                  <a:lnTo>
                    <a:pt x="392531" y="359498"/>
                  </a:lnTo>
                  <a:lnTo>
                    <a:pt x="393103" y="356958"/>
                  </a:lnTo>
                  <a:close/>
                </a:path>
                <a:path w="2550795" h="1019175">
                  <a:moveTo>
                    <a:pt x="393687" y="354418"/>
                  </a:moveTo>
                  <a:lnTo>
                    <a:pt x="393103" y="355688"/>
                  </a:lnTo>
                  <a:lnTo>
                    <a:pt x="393103" y="356958"/>
                  </a:lnTo>
                  <a:lnTo>
                    <a:pt x="393687" y="354418"/>
                  </a:lnTo>
                  <a:close/>
                </a:path>
                <a:path w="2550795" h="1019175">
                  <a:moveTo>
                    <a:pt x="397548" y="352742"/>
                  </a:moveTo>
                  <a:lnTo>
                    <a:pt x="396303" y="349338"/>
                  </a:lnTo>
                  <a:lnTo>
                    <a:pt x="394855" y="346798"/>
                  </a:lnTo>
                  <a:lnTo>
                    <a:pt x="396963" y="351878"/>
                  </a:lnTo>
                  <a:lnTo>
                    <a:pt x="397548" y="352742"/>
                  </a:lnTo>
                  <a:close/>
                </a:path>
                <a:path w="2550795" h="1019175">
                  <a:moveTo>
                    <a:pt x="403885" y="359092"/>
                  </a:moveTo>
                  <a:lnTo>
                    <a:pt x="400088" y="354418"/>
                  </a:lnTo>
                  <a:lnTo>
                    <a:pt x="402983" y="358228"/>
                  </a:lnTo>
                  <a:lnTo>
                    <a:pt x="403885" y="359092"/>
                  </a:lnTo>
                  <a:close/>
                </a:path>
                <a:path w="2550795" h="1019175">
                  <a:moveTo>
                    <a:pt x="407060" y="109308"/>
                  </a:moveTo>
                  <a:lnTo>
                    <a:pt x="401828" y="110578"/>
                  </a:lnTo>
                  <a:lnTo>
                    <a:pt x="400088" y="109308"/>
                  </a:lnTo>
                  <a:lnTo>
                    <a:pt x="395439" y="113118"/>
                  </a:lnTo>
                  <a:lnTo>
                    <a:pt x="403186" y="110578"/>
                  </a:lnTo>
                  <a:lnTo>
                    <a:pt x="407060" y="109308"/>
                  </a:lnTo>
                  <a:close/>
                </a:path>
                <a:path w="2550795" h="1019175">
                  <a:moveTo>
                    <a:pt x="408800" y="365150"/>
                  </a:moveTo>
                  <a:lnTo>
                    <a:pt x="404660" y="360057"/>
                  </a:lnTo>
                  <a:lnTo>
                    <a:pt x="402983" y="358228"/>
                  </a:lnTo>
                  <a:lnTo>
                    <a:pt x="405892" y="362038"/>
                  </a:lnTo>
                  <a:lnTo>
                    <a:pt x="402412" y="358228"/>
                  </a:lnTo>
                  <a:lnTo>
                    <a:pt x="405536" y="362038"/>
                  </a:lnTo>
                  <a:lnTo>
                    <a:pt x="407479" y="364236"/>
                  </a:lnTo>
                  <a:lnTo>
                    <a:pt x="407352" y="363943"/>
                  </a:lnTo>
                  <a:lnTo>
                    <a:pt x="408101" y="364934"/>
                  </a:lnTo>
                  <a:lnTo>
                    <a:pt x="408800" y="365721"/>
                  </a:lnTo>
                  <a:lnTo>
                    <a:pt x="408800" y="365150"/>
                  </a:lnTo>
                  <a:close/>
                </a:path>
                <a:path w="2550795" h="1019175">
                  <a:moveTo>
                    <a:pt x="411124" y="283298"/>
                  </a:moveTo>
                  <a:lnTo>
                    <a:pt x="410083" y="281940"/>
                  </a:lnTo>
                  <a:lnTo>
                    <a:pt x="403567" y="283298"/>
                  </a:lnTo>
                  <a:lnTo>
                    <a:pt x="411124" y="283298"/>
                  </a:lnTo>
                  <a:close/>
                </a:path>
                <a:path w="2550795" h="1019175">
                  <a:moveTo>
                    <a:pt x="412813" y="281381"/>
                  </a:moveTo>
                  <a:lnTo>
                    <a:pt x="408216" y="279488"/>
                  </a:lnTo>
                  <a:lnTo>
                    <a:pt x="410083" y="281940"/>
                  </a:lnTo>
                  <a:lnTo>
                    <a:pt x="412813" y="281381"/>
                  </a:lnTo>
                  <a:close/>
                </a:path>
                <a:path w="2550795" h="1019175">
                  <a:moveTo>
                    <a:pt x="417512" y="365848"/>
                  </a:moveTo>
                  <a:lnTo>
                    <a:pt x="414616" y="363308"/>
                  </a:lnTo>
                  <a:lnTo>
                    <a:pt x="407631" y="358228"/>
                  </a:lnTo>
                  <a:lnTo>
                    <a:pt x="417512" y="365848"/>
                  </a:lnTo>
                  <a:close/>
                </a:path>
                <a:path w="2550795" h="1019175">
                  <a:moveTo>
                    <a:pt x="418757" y="610793"/>
                  </a:moveTo>
                  <a:lnTo>
                    <a:pt x="418096" y="610958"/>
                  </a:lnTo>
                  <a:lnTo>
                    <a:pt x="418680" y="610958"/>
                  </a:lnTo>
                  <a:lnTo>
                    <a:pt x="418757" y="610793"/>
                  </a:lnTo>
                  <a:close/>
                </a:path>
                <a:path w="2550795" h="1019175">
                  <a:moveTo>
                    <a:pt x="420636" y="1803"/>
                  </a:moveTo>
                  <a:lnTo>
                    <a:pt x="419836" y="1739"/>
                  </a:lnTo>
                  <a:lnTo>
                    <a:pt x="419328" y="203"/>
                  </a:lnTo>
                  <a:lnTo>
                    <a:pt x="417728" y="203"/>
                  </a:lnTo>
                  <a:lnTo>
                    <a:pt x="417512" y="2311"/>
                  </a:lnTo>
                  <a:lnTo>
                    <a:pt x="420636" y="1803"/>
                  </a:lnTo>
                  <a:close/>
                </a:path>
                <a:path w="2550795" h="1019175">
                  <a:moveTo>
                    <a:pt x="420814" y="353568"/>
                  </a:moveTo>
                  <a:lnTo>
                    <a:pt x="418096" y="351878"/>
                  </a:lnTo>
                  <a:lnTo>
                    <a:pt x="419265" y="353148"/>
                  </a:lnTo>
                  <a:lnTo>
                    <a:pt x="420814" y="353568"/>
                  </a:lnTo>
                  <a:close/>
                </a:path>
                <a:path w="2550795" h="1019175">
                  <a:moveTo>
                    <a:pt x="421728" y="1879"/>
                  </a:moveTo>
                  <a:lnTo>
                    <a:pt x="421005" y="1739"/>
                  </a:lnTo>
                  <a:lnTo>
                    <a:pt x="420636" y="1803"/>
                  </a:lnTo>
                  <a:lnTo>
                    <a:pt x="421728" y="1879"/>
                  </a:lnTo>
                  <a:close/>
                </a:path>
                <a:path w="2550795" h="1019175">
                  <a:moveTo>
                    <a:pt x="427393" y="2311"/>
                  </a:moveTo>
                  <a:lnTo>
                    <a:pt x="421728" y="1879"/>
                  </a:lnTo>
                  <a:lnTo>
                    <a:pt x="423913" y="2311"/>
                  </a:lnTo>
                  <a:lnTo>
                    <a:pt x="427393" y="2311"/>
                  </a:lnTo>
                  <a:close/>
                </a:path>
                <a:path w="2550795" h="1019175">
                  <a:moveTo>
                    <a:pt x="606920" y="289648"/>
                  </a:moveTo>
                  <a:lnTo>
                    <a:pt x="605459" y="288378"/>
                  </a:lnTo>
                  <a:lnTo>
                    <a:pt x="602361" y="289026"/>
                  </a:lnTo>
                  <a:lnTo>
                    <a:pt x="606920" y="289648"/>
                  </a:lnTo>
                  <a:close/>
                </a:path>
                <a:path w="2550795" h="1019175">
                  <a:moveTo>
                    <a:pt x="611568" y="287108"/>
                  </a:moveTo>
                  <a:lnTo>
                    <a:pt x="604012" y="287108"/>
                  </a:lnTo>
                  <a:lnTo>
                    <a:pt x="605459" y="288378"/>
                  </a:lnTo>
                  <a:lnTo>
                    <a:pt x="611568" y="287108"/>
                  </a:lnTo>
                  <a:close/>
                </a:path>
                <a:path w="2550795" h="1019175">
                  <a:moveTo>
                    <a:pt x="621449" y="158838"/>
                  </a:moveTo>
                  <a:lnTo>
                    <a:pt x="616216" y="158838"/>
                  </a:lnTo>
                  <a:lnTo>
                    <a:pt x="615048" y="160108"/>
                  </a:lnTo>
                  <a:lnTo>
                    <a:pt x="619696" y="160108"/>
                  </a:lnTo>
                  <a:lnTo>
                    <a:pt x="621449" y="158838"/>
                  </a:lnTo>
                  <a:close/>
                </a:path>
                <a:path w="2550795" h="1019175">
                  <a:moveTo>
                    <a:pt x="626097" y="336638"/>
                  </a:moveTo>
                  <a:lnTo>
                    <a:pt x="611568" y="337908"/>
                  </a:lnTo>
                  <a:lnTo>
                    <a:pt x="608660" y="336638"/>
                  </a:lnTo>
                  <a:lnTo>
                    <a:pt x="620280" y="335368"/>
                  </a:lnTo>
                  <a:lnTo>
                    <a:pt x="608076" y="334098"/>
                  </a:lnTo>
                  <a:lnTo>
                    <a:pt x="612533" y="332828"/>
                  </a:lnTo>
                  <a:lnTo>
                    <a:pt x="621449" y="330288"/>
                  </a:lnTo>
                  <a:lnTo>
                    <a:pt x="617372" y="330288"/>
                  </a:lnTo>
                  <a:lnTo>
                    <a:pt x="612724" y="331558"/>
                  </a:lnTo>
                  <a:lnTo>
                    <a:pt x="609828" y="332828"/>
                  </a:lnTo>
                  <a:lnTo>
                    <a:pt x="608545" y="330288"/>
                  </a:lnTo>
                  <a:lnTo>
                    <a:pt x="611860" y="327748"/>
                  </a:lnTo>
                  <a:lnTo>
                    <a:pt x="617347" y="323938"/>
                  </a:lnTo>
                  <a:lnTo>
                    <a:pt x="622604" y="322668"/>
                  </a:lnTo>
                  <a:lnTo>
                    <a:pt x="612152" y="317588"/>
                  </a:lnTo>
                  <a:lnTo>
                    <a:pt x="615632" y="316318"/>
                  </a:lnTo>
                  <a:lnTo>
                    <a:pt x="617372" y="317588"/>
                  </a:lnTo>
                  <a:lnTo>
                    <a:pt x="619696" y="317588"/>
                  </a:lnTo>
                  <a:lnTo>
                    <a:pt x="618680" y="316318"/>
                  </a:lnTo>
                  <a:lnTo>
                    <a:pt x="622465" y="316318"/>
                  </a:lnTo>
                  <a:lnTo>
                    <a:pt x="625589" y="315048"/>
                  </a:lnTo>
                  <a:lnTo>
                    <a:pt x="622604" y="313778"/>
                  </a:lnTo>
                  <a:lnTo>
                    <a:pt x="613308" y="313778"/>
                  </a:lnTo>
                  <a:lnTo>
                    <a:pt x="620280" y="311238"/>
                  </a:lnTo>
                  <a:lnTo>
                    <a:pt x="619696" y="307428"/>
                  </a:lnTo>
                  <a:lnTo>
                    <a:pt x="616216" y="304888"/>
                  </a:lnTo>
                  <a:lnTo>
                    <a:pt x="624344" y="303618"/>
                  </a:lnTo>
                  <a:lnTo>
                    <a:pt x="625513" y="298538"/>
                  </a:lnTo>
                  <a:lnTo>
                    <a:pt x="619125" y="293458"/>
                  </a:lnTo>
                  <a:lnTo>
                    <a:pt x="618883" y="290918"/>
                  </a:lnTo>
                  <a:lnTo>
                    <a:pt x="618540" y="287108"/>
                  </a:lnTo>
                  <a:lnTo>
                    <a:pt x="615048" y="289648"/>
                  </a:lnTo>
                  <a:lnTo>
                    <a:pt x="601103" y="290918"/>
                  </a:lnTo>
                  <a:lnTo>
                    <a:pt x="599363" y="289648"/>
                  </a:lnTo>
                  <a:lnTo>
                    <a:pt x="602361" y="289026"/>
                  </a:lnTo>
                  <a:lnTo>
                    <a:pt x="597623" y="288378"/>
                  </a:lnTo>
                  <a:lnTo>
                    <a:pt x="404152" y="288378"/>
                  </a:lnTo>
                  <a:lnTo>
                    <a:pt x="400659" y="288378"/>
                  </a:lnTo>
                  <a:lnTo>
                    <a:pt x="393687" y="288378"/>
                  </a:lnTo>
                  <a:lnTo>
                    <a:pt x="395274" y="289648"/>
                  </a:lnTo>
                  <a:lnTo>
                    <a:pt x="392379" y="292188"/>
                  </a:lnTo>
                  <a:lnTo>
                    <a:pt x="390588" y="295998"/>
                  </a:lnTo>
                  <a:lnTo>
                    <a:pt x="395439" y="297268"/>
                  </a:lnTo>
                  <a:lnTo>
                    <a:pt x="391947" y="297268"/>
                  </a:lnTo>
                  <a:lnTo>
                    <a:pt x="392531" y="306158"/>
                  </a:lnTo>
                  <a:lnTo>
                    <a:pt x="397179" y="309968"/>
                  </a:lnTo>
                  <a:lnTo>
                    <a:pt x="398335" y="317588"/>
                  </a:lnTo>
                  <a:lnTo>
                    <a:pt x="408800" y="316318"/>
                  </a:lnTo>
                  <a:lnTo>
                    <a:pt x="407060" y="320128"/>
                  </a:lnTo>
                  <a:lnTo>
                    <a:pt x="415772" y="321398"/>
                  </a:lnTo>
                  <a:lnTo>
                    <a:pt x="412864" y="326478"/>
                  </a:lnTo>
                  <a:lnTo>
                    <a:pt x="405307" y="332828"/>
                  </a:lnTo>
                  <a:lnTo>
                    <a:pt x="407060" y="339178"/>
                  </a:lnTo>
                  <a:lnTo>
                    <a:pt x="412864" y="344258"/>
                  </a:lnTo>
                  <a:lnTo>
                    <a:pt x="416356" y="339178"/>
                  </a:lnTo>
                  <a:lnTo>
                    <a:pt x="422744" y="340448"/>
                  </a:lnTo>
                  <a:lnTo>
                    <a:pt x="413448" y="344258"/>
                  </a:lnTo>
                  <a:lnTo>
                    <a:pt x="412864" y="344258"/>
                  </a:lnTo>
                  <a:lnTo>
                    <a:pt x="407631" y="344258"/>
                  </a:lnTo>
                  <a:lnTo>
                    <a:pt x="408800" y="345528"/>
                  </a:lnTo>
                  <a:lnTo>
                    <a:pt x="414032" y="349338"/>
                  </a:lnTo>
                  <a:lnTo>
                    <a:pt x="418680" y="351878"/>
                  </a:lnTo>
                  <a:lnTo>
                    <a:pt x="424484" y="351878"/>
                  </a:lnTo>
                  <a:lnTo>
                    <a:pt x="427977" y="353148"/>
                  </a:lnTo>
                  <a:lnTo>
                    <a:pt x="428548" y="353568"/>
                  </a:lnTo>
                  <a:lnTo>
                    <a:pt x="615416" y="353568"/>
                  </a:lnTo>
                  <a:lnTo>
                    <a:pt x="614819" y="351878"/>
                  </a:lnTo>
                  <a:lnTo>
                    <a:pt x="605167" y="351878"/>
                  </a:lnTo>
                  <a:lnTo>
                    <a:pt x="615048" y="345528"/>
                  </a:lnTo>
                  <a:lnTo>
                    <a:pt x="619125" y="345528"/>
                  </a:lnTo>
                  <a:lnTo>
                    <a:pt x="624446" y="339178"/>
                  </a:lnTo>
                  <a:lnTo>
                    <a:pt x="625513" y="337908"/>
                  </a:lnTo>
                  <a:lnTo>
                    <a:pt x="626097" y="336638"/>
                  </a:lnTo>
                  <a:close/>
                </a:path>
                <a:path w="2550795" h="1019175">
                  <a:moveTo>
                    <a:pt x="626668" y="72478"/>
                  </a:moveTo>
                  <a:lnTo>
                    <a:pt x="625513" y="71208"/>
                  </a:lnTo>
                  <a:lnTo>
                    <a:pt x="626097" y="72478"/>
                  </a:lnTo>
                  <a:lnTo>
                    <a:pt x="626668" y="72478"/>
                  </a:lnTo>
                  <a:close/>
                </a:path>
                <a:path w="2550795" h="1019175">
                  <a:moveTo>
                    <a:pt x="632485" y="25488"/>
                  </a:moveTo>
                  <a:lnTo>
                    <a:pt x="616800" y="1358"/>
                  </a:lnTo>
                  <a:lnTo>
                    <a:pt x="591223" y="1358"/>
                  </a:lnTo>
                  <a:lnTo>
                    <a:pt x="591223" y="88988"/>
                  </a:lnTo>
                  <a:lnTo>
                    <a:pt x="591223" y="94068"/>
                  </a:lnTo>
                  <a:lnTo>
                    <a:pt x="586562" y="92798"/>
                  </a:lnTo>
                  <a:lnTo>
                    <a:pt x="586219" y="90258"/>
                  </a:lnTo>
                  <a:lnTo>
                    <a:pt x="587286" y="88988"/>
                  </a:lnTo>
                  <a:lnTo>
                    <a:pt x="588365" y="87718"/>
                  </a:lnTo>
                  <a:lnTo>
                    <a:pt x="591223" y="88988"/>
                  </a:lnTo>
                  <a:lnTo>
                    <a:pt x="591223" y="1358"/>
                  </a:lnTo>
                  <a:lnTo>
                    <a:pt x="531952" y="1358"/>
                  </a:lnTo>
                  <a:lnTo>
                    <a:pt x="531952" y="123278"/>
                  </a:lnTo>
                  <a:lnTo>
                    <a:pt x="531952" y="129628"/>
                  </a:lnTo>
                  <a:lnTo>
                    <a:pt x="526719" y="130898"/>
                  </a:lnTo>
                  <a:lnTo>
                    <a:pt x="524395" y="129628"/>
                  </a:lnTo>
                  <a:lnTo>
                    <a:pt x="525564" y="123278"/>
                  </a:lnTo>
                  <a:lnTo>
                    <a:pt x="531952" y="123278"/>
                  </a:lnTo>
                  <a:lnTo>
                    <a:pt x="531952" y="1358"/>
                  </a:lnTo>
                  <a:lnTo>
                    <a:pt x="440182" y="1358"/>
                  </a:lnTo>
                  <a:lnTo>
                    <a:pt x="445414" y="2628"/>
                  </a:lnTo>
                  <a:lnTo>
                    <a:pt x="445414" y="5168"/>
                  </a:lnTo>
                  <a:lnTo>
                    <a:pt x="453542" y="7708"/>
                  </a:lnTo>
                  <a:lnTo>
                    <a:pt x="444246" y="6438"/>
                  </a:lnTo>
                  <a:lnTo>
                    <a:pt x="444830" y="6438"/>
                  </a:lnTo>
                  <a:lnTo>
                    <a:pt x="441337" y="5168"/>
                  </a:lnTo>
                  <a:lnTo>
                    <a:pt x="438442" y="3898"/>
                  </a:lnTo>
                  <a:lnTo>
                    <a:pt x="441921" y="6438"/>
                  </a:lnTo>
                  <a:lnTo>
                    <a:pt x="435508" y="6438"/>
                  </a:lnTo>
                  <a:lnTo>
                    <a:pt x="433717" y="5168"/>
                  </a:lnTo>
                  <a:lnTo>
                    <a:pt x="432689" y="3898"/>
                  </a:lnTo>
                  <a:lnTo>
                    <a:pt x="428561" y="1358"/>
                  </a:lnTo>
                  <a:lnTo>
                    <a:pt x="432041" y="6438"/>
                  </a:lnTo>
                  <a:lnTo>
                    <a:pt x="441921" y="12788"/>
                  </a:lnTo>
                  <a:lnTo>
                    <a:pt x="437857" y="15328"/>
                  </a:lnTo>
                  <a:lnTo>
                    <a:pt x="431812" y="14058"/>
                  </a:lnTo>
                  <a:lnTo>
                    <a:pt x="430885" y="12700"/>
                  </a:lnTo>
                  <a:lnTo>
                    <a:pt x="430885" y="85178"/>
                  </a:lnTo>
                  <a:lnTo>
                    <a:pt x="430301" y="86448"/>
                  </a:lnTo>
                  <a:lnTo>
                    <a:pt x="428561" y="86448"/>
                  </a:lnTo>
                  <a:lnTo>
                    <a:pt x="426237" y="87718"/>
                  </a:lnTo>
                  <a:lnTo>
                    <a:pt x="422744" y="88988"/>
                  </a:lnTo>
                  <a:lnTo>
                    <a:pt x="423329" y="87718"/>
                  </a:lnTo>
                  <a:lnTo>
                    <a:pt x="423329" y="85178"/>
                  </a:lnTo>
                  <a:lnTo>
                    <a:pt x="430885" y="85178"/>
                  </a:lnTo>
                  <a:lnTo>
                    <a:pt x="430885" y="12700"/>
                  </a:lnTo>
                  <a:lnTo>
                    <a:pt x="430085" y="11518"/>
                  </a:lnTo>
                  <a:lnTo>
                    <a:pt x="428459" y="10248"/>
                  </a:lnTo>
                  <a:lnTo>
                    <a:pt x="422744" y="10248"/>
                  </a:lnTo>
                  <a:lnTo>
                    <a:pt x="428561" y="6438"/>
                  </a:lnTo>
                  <a:lnTo>
                    <a:pt x="419900" y="5168"/>
                  </a:lnTo>
                  <a:lnTo>
                    <a:pt x="419036" y="5168"/>
                  </a:lnTo>
                  <a:lnTo>
                    <a:pt x="417855" y="3898"/>
                  </a:lnTo>
                  <a:lnTo>
                    <a:pt x="408216" y="2628"/>
                  </a:lnTo>
                  <a:lnTo>
                    <a:pt x="403567" y="8978"/>
                  </a:lnTo>
                  <a:lnTo>
                    <a:pt x="413448" y="11518"/>
                  </a:lnTo>
                  <a:lnTo>
                    <a:pt x="408800" y="17868"/>
                  </a:lnTo>
                  <a:lnTo>
                    <a:pt x="415772" y="20408"/>
                  </a:lnTo>
                  <a:lnTo>
                    <a:pt x="419265" y="19138"/>
                  </a:lnTo>
                  <a:lnTo>
                    <a:pt x="426237" y="20408"/>
                  </a:lnTo>
                  <a:lnTo>
                    <a:pt x="426212" y="26758"/>
                  </a:lnTo>
                  <a:lnTo>
                    <a:pt x="416064" y="28028"/>
                  </a:lnTo>
                  <a:lnTo>
                    <a:pt x="406781" y="29298"/>
                  </a:lnTo>
                  <a:lnTo>
                    <a:pt x="409384" y="33108"/>
                  </a:lnTo>
                  <a:lnTo>
                    <a:pt x="423468" y="38188"/>
                  </a:lnTo>
                  <a:lnTo>
                    <a:pt x="427189" y="40728"/>
                  </a:lnTo>
                  <a:lnTo>
                    <a:pt x="424484" y="43268"/>
                  </a:lnTo>
                  <a:lnTo>
                    <a:pt x="410540" y="39458"/>
                  </a:lnTo>
                  <a:lnTo>
                    <a:pt x="412572" y="43268"/>
                  </a:lnTo>
                  <a:lnTo>
                    <a:pt x="418465" y="45808"/>
                  </a:lnTo>
                  <a:lnTo>
                    <a:pt x="422719" y="48348"/>
                  </a:lnTo>
                  <a:lnTo>
                    <a:pt x="419836" y="50888"/>
                  </a:lnTo>
                  <a:lnTo>
                    <a:pt x="414616" y="49618"/>
                  </a:lnTo>
                  <a:lnTo>
                    <a:pt x="415772" y="45808"/>
                  </a:lnTo>
                  <a:lnTo>
                    <a:pt x="414032" y="47078"/>
                  </a:lnTo>
                  <a:lnTo>
                    <a:pt x="410057" y="48348"/>
                  </a:lnTo>
                  <a:lnTo>
                    <a:pt x="413232" y="49618"/>
                  </a:lnTo>
                  <a:lnTo>
                    <a:pt x="418693" y="52158"/>
                  </a:lnTo>
                  <a:lnTo>
                    <a:pt x="421589" y="53428"/>
                  </a:lnTo>
                  <a:lnTo>
                    <a:pt x="408800" y="53428"/>
                  </a:lnTo>
                  <a:lnTo>
                    <a:pt x="410857" y="58508"/>
                  </a:lnTo>
                  <a:lnTo>
                    <a:pt x="414324" y="64858"/>
                  </a:lnTo>
                  <a:lnTo>
                    <a:pt x="417791" y="69938"/>
                  </a:lnTo>
                  <a:lnTo>
                    <a:pt x="419836" y="76288"/>
                  </a:lnTo>
                  <a:lnTo>
                    <a:pt x="416356" y="76288"/>
                  </a:lnTo>
                  <a:lnTo>
                    <a:pt x="412280" y="73748"/>
                  </a:lnTo>
                  <a:lnTo>
                    <a:pt x="408216" y="75018"/>
                  </a:lnTo>
                  <a:lnTo>
                    <a:pt x="409663" y="82638"/>
                  </a:lnTo>
                  <a:lnTo>
                    <a:pt x="407123" y="90258"/>
                  </a:lnTo>
                  <a:lnTo>
                    <a:pt x="402094" y="97878"/>
                  </a:lnTo>
                  <a:lnTo>
                    <a:pt x="396011" y="104228"/>
                  </a:lnTo>
                  <a:lnTo>
                    <a:pt x="407060" y="109308"/>
                  </a:lnTo>
                  <a:lnTo>
                    <a:pt x="411124" y="111848"/>
                  </a:lnTo>
                  <a:lnTo>
                    <a:pt x="411708" y="114388"/>
                  </a:lnTo>
                  <a:lnTo>
                    <a:pt x="404736" y="114388"/>
                  </a:lnTo>
                  <a:lnTo>
                    <a:pt x="401243" y="113118"/>
                  </a:lnTo>
                  <a:lnTo>
                    <a:pt x="407631" y="118198"/>
                  </a:lnTo>
                  <a:lnTo>
                    <a:pt x="412280" y="125818"/>
                  </a:lnTo>
                  <a:lnTo>
                    <a:pt x="413016" y="132168"/>
                  </a:lnTo>
                  <a:lnTo>
                    <a:pt x="407631" y="138518"/>
                  </a:lnTo>
                  <a:lnTo>
                    <a:pt x="404152" y="135978"/>
                  </a:lnTo>
                  <a:lnTo>
                    <a:pt x="401243" y="139788"/>
                  </a:lnTo>
                  <a:lnTo>
                    <a:pt x="410540" y="141058"/>
                  </a:lnTo>
                  <a:lnTo>
                    <a:pt x="415772" y="143598"/>
                  </a:lnTo>
                  <a:lnTo>
                    <a:pt x="414616" y="141058"/>
                  </a:lnTo>
                  <a:lnTo>
                    <a:pt x="414845" y="138518"/>
                  </a:lnTo>
                  <a:lnTo>
                    <a:pt x="415188" y="134708"/>
                  </a:lnTo>
                  <a:lnTo>
                    <a:pt x="417512" y="133438"/>
                  </a:lnTo>
                  <a:lnTo>
                    <a:pt x="425653" y="133438"/>
                  </a:lnTo>
                  <a:lnTo>
                    <a:pt x="426237" y="137248"/>
                  </a:lnTo>
                  <a:lnTo>
                    <a:pt x="429133" y="141058"/>
                  </a:lnTo>
                  <a:lnTo>
                    <a:pt x="427977" y="147408"/>
                  </a:lnTo>
                  <a:lnTo>
                    <a:pt x="416941" y="147408"/>
                  </a:lnTo>
                  <a:lnTo>
                    <a:pt x="416356" y="148678"/>
                  </a:lnTo>
                  <a:lnTo>
                    <a:pt x="414616" y="147408"/>
                  </a:lnTo>
                  <a:lnTo>
                    <a:pt x="412775" y="156298"/>
                  </a:lnTo>
                  <a:lnTo>
                    <a:pt x="412572" y="165188"/>
                  </a:lnTo>
                  <a:lnTo>
                    <a:pt x="410197" y="172808"/>
                  </a:lnTo>
                  <a:lnTo>
                    <a:pt x="401828" y="180428"/>
                  </a:lnTo>
                  <a:lnTo>
                    <a:pt x="407619" y="182968"/>
                  </a:lnTo>
                  <a:lnTo>
                    <a:pt x="406768" y="186778"/>
                  </a:lnTo>
                  <a:lnTo>
                    <a:pt x="407225" y="190588"/>
                  </a:lnTo>
                  <a:lnTo>
                    <a:pt x="416941" y="191858"/>
                  </a:lnTo>
                  <a:lnTo>
                    <a:pt x="409803" y="195668"/>
                  </a:lnTo>
                  <a:lnTo>
                    <a:pt x="404291" y="198208"/>
                  </a:lnTo>
                  <a:lnTo>
                    <a:pt x="399453" y="200748"/>
                  </a:lnTo>
                  <a:lnTo>
                    <a:pt x="394271" y="205828"/>
                  </a:lnTo>
                  <a:lnTo>
                    <a:pt x="393103" y="208368"/>
                  </a:lnTo>
                  <a:lnTo>
                    <a:pt x="408216" y="209638"/>
                  </a:lnTo>
                  <a:lnTo>
                    <a:pt x="410540" y="213448"/>
                  </a:lnTo>
                  <a:lnTo>
                    <a:pt x="398919" y="213448"/>
                  </a:lnTo>
                  <a:lnTo>
                    <a:pt x="411124" y="217258"/>
                  </a:lnTo>
                  <a:lnTo>
                    <a:pt x="397179" y="219798"/>
                  </a:lnTo>
                  <a:lnTo>
                    <a:pt x="400088" y="222338"/>
                  </a:lnTo>
                  <a:lnTo>
                    <a:pt x="400659" y="221068"/>
                  </a:lnTo>
                  <a:lnTo>
                    <a:pt x="405307" y="219798"/>
                  </a:lnTo>
                  <a:lnTo>
                    <a:pt x="408800" y="219798"/>
                  </a:lnTo>
                  <a:lnTo>
                    <a:pt x="409638" y="223608"/>
                  </a:lnTo>
                  <a:lnTo>
                    <a:pt x="405968" y="227418"/>
                  </a:lnTo>
                  <a:lnTo>
                    <a:pt x="400215" y="229958"/>
                  </a:lnTo>
                  <a:lnTo>
                    <a:pt x="394855" y="231228"/>
                  </a:lnTo>
                  <a:lnTo>
                    <a:pt x="404736" y="241388"/>
                  </a:lnTo>
                  <a:lnTo>
                    <a:pt x="401243" y="241388"/>
                  </a:lnTo>
                  <a:lnTo>
                    <a:pt x="399503" y="240118"/>
                  </a:lnTo>
                  <a:lnTo>
                    <a:pt x="397179" y="238848"/>
                  </a:lnTo>
                  <a:lnTo>
                    <a:pt x="397941" y="241388"/>
                  </a:lnTo>
                  <a:lnTo>
                    <a:pt x="394131" y="241388"/>
                  </a:lnTo>
                  <a:lnTo>
                    <a:pt x="390969" y="242658"/>
                  </a:lnTo>
                  <a:lnTo>
                    <a:pt x="393687" y="243928"/>
                  </a:lnTo>
                  <a:lnTo>
                    <a:pt x="402983" y="243928"/>
                  </a:lnTo>
                  <a:lnTo>
                    <a:pt x="396011" y="247738"/>
                  </a:lnTo>
                  <a:lnTo>
                    <a:pt x="396011" y="252818"/>
                  </a:lnTo>
                  <a:lnTo>
                    <a:pt x="399503" y="256628"/>
                  </a:lnTo>
                  <a:lnTo>
                    <a:pt x="391363" y="256628"/>
                  </a:lnTo>
                  <a:lnTo>
                    <a:pt x="391363" y="262978"/>
                  </a:lnTo>
                  <a:lnTo>
                    <a:pt x="393103" y="269328"/>
                  </a:lnTo>
                  <a:lnTo>
                    <a:pt x="395287" y="275678"/>
                  </a:lnTo>
                  <a:lnTo>
                    <a:pt x="396595" y="282028"/>
                  </a:lnTo>
                  <a:lnTo>
                    <a:pt x="400088" y="278218"/>
                  </a:lnTo>
                  <a:lnTo>
                    <a:pt x="414032" y="278218"/>
                  </a:lnTo>
                  <a:lnTo>
                    <a:pt x="415772" y="280758"/>
                  </a:lnTo>
                  <a:lnTo>
                    <a:pt x="412813" y="281381"/>
                  </a:lnTo>
                  <a:lnTo>
                    <a:pt x="417512" y="283298"/>
                  </a:lnTo>
                  <a:lnTo>
                    <a:pt x="416356" y="285838"/>
                  </a:lnTo>
                  <a:lnTo>
                    <a:pt x="403567" y="285838"/>
                  </a:lnTo>
                  <a:lnTo>
                    <a:pt x="399503" y="284568"/>
                  </a:lnTo>
                  <a:lnTo>
                    <a:pt x="402602" y="287108"/>
                  </a:lnTo>
                  <a:lnTo>
                    <a:pt x="598195" y="287108"/>
                  </a:lnTo>
                  <a:lnTo>
                    <a:pt x="598779" y="285838"/>
                  </a:lnTo>
                  <a:lnTo>
                    <a:pt x="611568" y="284568"/>
                  </a:lnTo>
                  <a:lnTo>
                    <a:pt x="615632" y="285838"/>
                  </a:lnTo>
                  <a:lnTo>
                    <a:pt x="613308" y="284568"/>
                  </a:lnTo>
                  <a:lnTo>
                    <a:pt x="610984" y="283298"/>
                  </a:lnTo>
                  <a:lnTo>
                    <a:pt x="621449" y="283298"/>
                  </a:lnTo>
                  <a:lnTo>
                    <a:pt x="619950" y="282028"/>
                  </a:lnTo>
                  <a:lnTo>
                    <a:pt x="623049" y="279488"/>
                  </a:lnTo>
                  <a:lnTo>
                    <a:pt x="625043" y="278218"/>
                  </a:lnTo>
                  <a:lnTo>
                    <a:pt x="620280" y="276948"/>
                  </a:lnTo>
                  <a:lnTo>
                    <a:pt x="623773" y="276948"/>
                  </a:lnTo>
                  <a:lnTo>
                    <a:pt x="623189" y="270598"/>
                  </a:lnTo>
                  <a:lnTo>
                    <a:pt x="619125" y="268058"/>
                  </a:lnTo>
                  <a:lnTo>
                    <a:pt x="617956" y="262978"/>
                  </a:lnTo>
                  <a:lnTo>
                    <a:pt x="607491" y="262978"/>
                  </a:lnTo>
                  <a:lnTo>
                    <a:pt x="609828" y="261708"/>
                  </a:lnTo>
                  <a:lnTo>
                    <a:pt x="601103" y="260438"/>
                  </a:lnTo>
                  <a:lnTo>
                    <a:pt x="604012" y="256628"/>
                  </a:lnTo>
                  <a:lnTo>
                    <a:pt x="612152" y="252818"/>
                  </a:lnTo>
                  <a:lnTo>
                    <a:pt x="610984" y="247738"/>
                  </a:lnTo>
                  <a:lnTo>
                    <a:pt x="605751" y="245198"/>
                  </a:lnTo>
                  <a:lnTo>
                    <a:pt x="601687" y="247738"/>
                  </a:lnTo>
                  <a:lnTo>
                    <a:pt x="595871" y="246468"/>
                  </a:lnTo>
                  <a:lnTo>
                    <a:pt x="605751" y="245198"/>
                  </a:lnTo>
                  <a:lnTo>
                    <a:pt x="604596" y="241388"/>
                  </a:lnTo>
                  <a:lnTo>
                    <a:pt x="611568" y="242658"/>
                  </a:lnTo>
                  <a:lnTo>
                    <a:pt x="609828" y="237578"/>
                  </a:lnTo>
                  <a:lnTo>
                    <a:pt x="609244" y="236308"/>
                  </a:lnTo>
                  <a:lnTo>
                    <a:pt x="602729" y="231228"/>
                  </a:lnTo>
                  <a:lnTo>
                    <a:pt x="601103" y="229958"/>
                  </a:lnTo>
                  <a:lnTo>
                    <a:pt x="597039" y="229958"/>
                  </a:lnTo>
                  <a:lnTo>
                    <a:pt x="595299" y="231228"/>
                  </a:lnTo>
                  <a:lnTo>
                    <a:pt x="592391" y="231228"/>
                  </a:lnTo>
                  <a:lnTo>
                    <a:pt x="590638" y="229958"/>
                  </a:lnTo>
                  <a:lnTo>
                    <a:pt x="596455" y="228688"/>
                  </a:lnTo>
                  <a:lnTo>
                    <a:pt x="602272" y="228688"/>
                  </a:lnTo>
                  <a:lnTo>
                    <a:pt x="594715" y="224878"/>
                  </a:lnTo>
                  <a:lnTo>
                    <a:pt x="601687" y="221068"/>
                  </a:lnTo>
                  <a:lnTo>
                    <a:pt x="603288" y="219798"/>
                  </a:lnTo>
                  <a:lnTo>
                    <a:pt x="608076" y="215988"/>
                  </a:lnTo>
                  <a:lnTo>
                    <a:pt x="619696" y="208368"/>
                  </a:lnTo>
                  <a:lnTo>
                    <a:pt x="610984" y="205828"/>
                  </a:lnTo>
                  <a:lnTo>
                    <a:pt x="600519" y="199478"/>
                  </a:lnTo>
                  <a:lnTo>
                    <a:pt x="602272" y="195668"/>
                  </a:lnTo>
                  <a:lnTo>
                    <a:pt x="607491" y="200748"/>
                  </a:lnTo>
                  <a:lnTo>
                    <a:pt x="613892" y="198208"/>
                  </a:lnTo>
                  <a:lnTo>
                    <a:pt x="609447" y="195668"/>
                  </a:lnTo>
                  <a:lnTo>
                    <a:pt x="607225" y="194398"/>
                  </a:lnTo>
                  <a:lnTo>
                    <a:pt x="607644" y="190588"/>
                  </a:lnTo>
                  <a:lnTo>
                    <a:pt x="609155" y="186778"/>
                  </a:lnTo>
                  <a:lnTo>
                    <a:pt x="605751" y="181698"/>
                  </a:lnTo>
                  <a:lnTo>
                    <a:pt x="620280" y="180428"/>
                  </a:lnTo>
                  <a:lnTo>
                    <a:pt x="619696" y="176618"/>
                  </a:lnTo>
                  <a:lnTo>
                    <a:pt x="616216" y="168998"/>
                  </a:lnTo>
                  <a:lnTo>
                    <a:pt x="613308" y="165188"/>
                  </a:lnTo>
                  <a:lnTo>
                    <a:pt x="622604" y="161378"/>
                  </a:lnTo>
                  <a:lnTo>
                    <a:pt x="615632" y="161378"/>
                  </a:lnTo>
                  <a:lnTo>
                    <a:pt x="609244" y="160108"/>
                  </a:lnTo>
                  <a:lnTo>
                    <a:pt x="615048" y="160108"/>
                  </a:lnTo>
                  <a:lnTo>
                    <a:pt x="611568" y="158838"/>
                  </a:lnTo>
                  <a:lnTo>
                    <a:pt x="610222" y="148678"/>
                  </a:lnTo>
                  <a:lnTo>
                    <a:pt x="615200" y="139788"/>
                  </a:lnTo>
                  <a:lnTo>
                    <a:pt x="620776" y="133438"/>
                  </a:lnTo>
                  <a:lnTo>
                    <a:pt x="623011" y="130898"/>
                  </a:lnTo>
                  <a:lnTo>
                    <a:pt x="628370" y="123278"/>
                  </a:lnTo>
                  <a:lnTo>
                    <a:pt x="630161" y="120738"/>
                  </a:lnTo>
                  <a:lnTo>
                    <a:pt x="626033" y="118198"/>
                  </a:lnTo>
                  <a:lnTo>
                    <a:pt x="615924" y="115658"/>
                  </a:lnTo>
                  <a:lnTo>
                    <a:pt x="608418" y="114388"/>
                  </a:lnTo>
                  <a:lnTo>
                    <a:pt x="612152" y="110578"/>
                  </a:lnTo>
                  <a:lnTo>
                    <a:pt x="624344" y="114388"/>
                  </a:lnTo>
                  <a:lnTo>
                    <a:pt x="621906" y="110578"/>
                  </a:lnTo>
                  <a:lnTo>
                    <a:pt x="618642" y="105498"/>
                  </a:lnTo>
                  <a:lnTo>
                    <a:pt x="618858" y="98729"/>
                  </a:lnTo>
                  <a:lnTo>
                    <a:pt x="619239" y="94068"/>
                  </a:lnTo>
                  <a:lnTo>
                    <a:pt x="619442" y="91528"/>
                  </a:lnTo>
                  <a:lnTo>
                    <a:pt x="617245" y="87718"/>
                  </a:lnTo>
                  <a:lnTo>
                    <a:pt x="615784" y="85178"/>
                  </a:lnTo>
                  <a:lnTo>
                    <a:pt x="615048" y="83908"/>
                  </a:lnTo>
                  <a:lnTo>
                    <a:pt x="617956" y="85178"/>
                  </a:lnTo>
                  <a:lnTo>
                    <a:pt x="621449" y="85178"/>
                  </a:lnTo>
                  <a:lnTo>
                    <a:pt x="621449" y="86448"/>
                  </a:lnTo>
                  <a:lnTo>
                    <a:pt x="625436" y="83908"/>
                  </a:lnTo>
                  <a:lnTo>
                    <a:pt x="624636" y="81368"/>
                  </a:lnTo>
                  <a:lnTo>
                    <a:pt x="622719" y="80098"/>
                  </a:lnTo>
                  <a:lnTo>
                    <a:pt x="620788" y="78828"/>
                  </a:lnTo>
                  <a:lnTo>
                    <a:pt x="615632" y="77558"/>
                  </a:lnTo>
                  <a:lnTo>
                    <a:pt x="616800" y="76288"/>
                  </a:lnTo>
                  <a:lnTo>
                    <a:pt x="622604" y="78828"/>
                  </a:lnTo>
                  <a:lnTo>
                    <a:pt x="626097" y="77558"/>
                  </a:lnTo>
                  <a:lnTo>
                    <a:pt x="626960" y="76288"/>
                  </a:lnTo>
                  <a:lnTo>
                    <a:pt x="623912" y="73748"/>
                  </a:lnTo>
                  <a:lnTo>
                    <a:pt x="621512" y="72478"/>
                  </a:lnTo>
                  <a:lnTo>
                    <a:pt x="624344" y="71208"/>
                  </a:lnTo>
                  <a:lnTo>
                    <a:pt x="625513" y="71208"/>
                  </a:lnTo>
                  <a:lnTo>
                    <a:pt x="624344" y="69938"/>
                  </a:lnTo>
                  <a:lnTo>
                    <a:pt x="628421" y="67398"/>
                  </a:lnTo>
                  <a:lnTo>
                    <a:pt x="619125" y="67398"/>
                  </a:lnTo>
                  <a:lnTo>
                    <a:pt x="624344" y="63588"/>
                  </a:lnTo>
                  <a:lnTo>
                    <a:pt x="615632" y="59778"/>
                  </a:lnTo>
                  <a:lnTo>
                    <a:pt x="622020" y="57238"/>
                  </a:lnTo>
                  <a:lnTo>
                    <a:pt x="617867" y="54698"/>
                  </a:lnTo>
                  <a:lnTo>
                    <a:pt x="618832" y="53428"/>
                  </a:lnTo>
                  <a:lnTo>
                    <a:pt x="618921" y="50888"/>
                  </a:lnTo>
                  <a:lnTo>
                    <a:pt x="612152" y="49618"/>
                  </a:lnTo>
                  <a:lnTo>
                    <a:pt x="621411" y="49618"/>
                  </a:lnTo>
                  <a:lnTo>
                    <a:pt x="624789" y="48348"/>
                  </a:lnTo>
                  <a:lnTo>
                    <a:pt x="623582" y="44538"/>
                  </a:lnTo>
                  <a:lnTo>
                    <a:pt x="621360" y="43268"/>
                  </a:lnTo>
                  <a:lnTo>
                    <a:pt x="619125" y="41998"/>
                  </a:lnTo>
                  <a:lnTo>
                    <a:pt x="624344" y="43268"/>
                  </a:lnTo>
                  <a:lnTo>
                    <a:pt x="624636" y="41998"/>
                  </a:lnTo>
                  <a:lnTo>
                    <a:pt x="624928" y="40728"/>
                  </a:lnTo>
                  <a:lnTo>
                    <a:pt x="631901" y="41998"/>
                  </a:lnTo>
                  <a:lnTo>
                    <a:pt x="631901" y="40728"/>
                  </a:lnTo>
                  <a:lnTo>
                    <a:pt x="629577" y="36918"/>
                  </a:lnTo>
                  <a:lnTo>
                    <a:pt x="620864" y="35648"/>
                  </a:lnTo>
                  <a:lnTo>
                    <a:pt x="627824" y="33108"/>
                  </a:lnTo>
                  <a:lnTo>
                    <a:pt x="624713" y="29298"/>
                  </a:lnTo>
                  <a:lnTo>
                    <a:pt x="622579" y="26758"/>
                  </a:lnTo>
                  <a:lnTo>
                    <a:pt x="632485" y="25488"/>
                  </a:lnTo>
                  <a:close/>
                </a:path>
                <a:path w="2550795" h="1019175">
                  <a:moveTo>
                    <a:pt x="634809" y="11518"/>
                  </a:moveTo>
                  <a:lnTo>
                    <a:pt x="629450" y="6438"/>
                  </a:lnTo>
                  <a:lnTo>
                    <a:pt x="623697" y="1358"/>
                  </a:lnTo>
                  <a:lnTo>
                    <a:pt x="616800" y="1358"/>
                  </a:lnTo>
                  <a:lnTo>
                    <a:pt x="624192" y="3898"/>
                  </a:lnTo>
                  <a:lnTo>
                    <a:pt x="625373" y="6438"/>
                  </a:lnTo>
                  <a:lnTo>
                    <a:pt x="626770" y="8978"/>
                  </a:lnTo>
                  <a:lnTo>
                    <a:pt x="634809" y="11518"/>
                  </a:lnTo>
                  <a:close/>
                </a:path>
                <a:path w="2550795" h="1019175">
                  <a:moveTo>
                    <a:pt x="640626" y="400138"/>
                  </a:moveTo>
                  <a:lnTo>
                    <a:pt x="630161" y="405218"/>
                  </a:lnTo>
                  <a:lnTo>
                    <a:pt x="634809" y="403948"/>
                  </a:lnTo>
                  <a:lnTo>
                    <a:pt x="637133" y="403948"/>
                  </a:lnTo>
                  <a:lnTo>
                    <a:pt x="640626" y="400138"/>
                  </a:lnTo>
                  <a:close/>
                </a:path>
                <a:path w="2550795" h="1019175">
                  <a:moveTo>
                    <a:pt x="648182" y="480148"/>
                  </a:moveTo>
                  <a:lnTo>
                    <a:pt x="647598" y="480148"/>
                  </a:lnTo>
                  <a:lnTo>
                    <a:pt x="646049" y="480999"/>
                  </a:lnTo>
                  <a:lnTo>
                    <a:pt x="648182" y="480148"/>
                  </a:lnTo>
                  <a:close/>
                </a:path>
                <a:path w="2550795" h="1019175">
                  <a:moveTo>
                    <a:pt x="678395" y="821778"/>
                  </a:moveTo>
                  <a:lnTo>
                    <a:pt x="677227" y="821778"/>
                  </a:lnTo>
                  <a:lnTo>
                    <a:pt x="673747" y="824318"/>
                  </a:lnTo>
                  <a:lnTo>
                    <a:pt x="678395" y="821778"/>
                  </a:lnTo>
                  <a:close/>
                </a:path>
                <a:path w="2550795" h="1019175">
                  <a:moveTo>
                    <a:pt x="679272" y="821309"/>
                  </a:moveTo>
                  <a:lnTo>
                    <a:pt x="678395" y="821778"/>
                  </a:lnTo>
                  <a:lnTo>
                    <a:pt x="678980" y="821778"/>
                  </a:lnTo>
                  <a:lnTo>
                    <a:pt x="679272" y="821309"/>
                  </a:lnTo>
                  <a:close/>
                </a:path>
                <a:path w="2550795" h="1019175">
                  <a:moveTo>
                    <a:pt x="680135" y="490308"/>
                  </a:moveTo>
                  <a:lnTo>
                    <a:pt x="678980" y="486498"/>
                  </a:lnTo>
                  <a:lnTo>
                    <a:pt x="673163" y="490308"/>
                  </a:lnTo>
                  <a:lnTo>
                    <a:pt x="680135" y="490308"/>
                  </a:lnTo>
                  <a:close/>
                </a:path>
                <a:path w="2550795" h="1019175">
                  <a:moveTo>
                    <a:pt x="684022" y="549605"/>
                  </a:moveTo>
                  <a:lnTo>
                    <a:pt x="679564" y="552538"/>
                  </a:lnTo>
                  <a:lnTo>
                    <a:pt x="682815" y="551268"/>
                  </a:lnTo>
                  <a:lnTo>
                    <a:pt x="684022" y="549605"/>
                  </a:lnTo>
                  <a:close/>
                </a:path>
                <a:path w="2550795" h="1019175">
                  <a:moveTo>
                    <a:pt x="687108" y="87718"/>
                  </a:moveTo>
                  <a:lnTo>
                    <a:pt x="682459" y="87718"/>
                  </a:lnTo>
                  <a:lnTo>
                    <a:pt x="681304" y="88988"/>
                  </a:lnTo>
                  <a:lnTo>
                    <a:pt x="686536" y="88988"/>
                  </a:lnTo>
                  <a:lnTo>
                    <a:pt x="687108" y="87718"/>
                  </a:lnTo>
                  <a:close/>
                </a:path>
                <a:path w="2550795" h="1019175">
                  <a:moveTo>
                    <a:pt x="690016" y="542378"/>
                  </a:moveTo>
                  <a:lnTo>
                    <a:pt x="687692" y="542378"/>
                  </a:lnTo>
                  <a:lnTo>
                    <a:pt x="685368" y="543394"/>
                  </a:lnTo>
                  <a:lnTo>
                    <a:pt x="690016" y="542378"/>
                  </a:lnTo>
                  <a:close/>
                </a:path>
                <a:path w="2550795" h="1019175">
                  <a:moveTo>
                    <a:pt x="692086" y="605459"/>
                  </a:moveTo>
                  <a:lnTo>
                    <a:pt x="690956" y="605116"/>
                  </a:lnTo>
                  <a:lnTo>
                    <a:pt x="690016" y="607148"/>
                  </a:lnTo>
                  <a:lnTo>
                    <a:pt x="692086" y="605459"/>
                  </a:lnTo>
                  <a:close/>
                </a:path>
                <a:path w="2550795" h="1019175">
                  <a:moveTo>
                    <a:pt x="694080" y="542378"/>
                  </a:moveTo>
                  <a:lnTo>
                    <a:pt x="686536" y="546188"/>
                  </a:lnTo>
                  <a:lnTo>
                    <a:pt x="684022" y="549605"/>
                  </a:lnTo>
                  <a:lnTo>
                    <a:pt x="685368" y="548728"/>
                  </a:lnTo>
                  <a:lnTo>
                    <a:pt x="691756" y="546188"/>
                  </a:lnTo>
                  <a:lnTo>
                    <a:pt x="694080" y="542378"/>
                  </a:lnTo>
                  <a:close/>
                </a:path>
                <a:path w="2550795" h="1019175">
                  <a:moveTo>
                    <a:pt x="695007" y="587997"/>
                  </a:moveTo>
                  <a:lnTo>
                    <a:pt x="692340" y="586828"/>
                  </a:lnTo>
                  <a:lnTo>
                    <a:pt x="683628" y="591908"/>
                  </a:lnTo>
                  <a:lnTo>
                    <a:pt x="682459" y="594448"/>
                  </a:lnTo>
                  <a:lnTo>
                    <a:pt x="689432" y="589368"/>
                  </a:lnTo>
                  <a:lnTo>
                    <a:pt x="690600" y="589368"/>
                  </a:lnTo>
                  <a:lnTo>
                    <a:pt x="695007" y="587997"/>
                  </a:lnTo>
                  <a:close/>
                </a:path>
                <a:path w="2550795" h="1019175">
                  <a:moveTo>
                    <a:pt x="698741" y="586828"/>
                  </a:moveTo>
                  <a:lnTo>
                    <a:pt x="695007" y="587997"/>
                  </a:lnTo>
                  <a:lnTo>
                    <a:pt x="696607" y="588695"/>
                  </a:lnTo>
                  <a:lnTo>
                    <a:pt x="698741" y="586828"/>
                  </a:lnTo>
                  <a:close/>
                </a:path>
                <a:path w="2550795" h="1019175">
                  <a:moveTo>
                    <a:pt x="705713" y="594448"/>
                  </a:moveTo>
                  <a:lnTo>
                    <a:pt x="701065" y="594448"/>
                  </a:lnTo>
                  <a:lnTo>
                    <a:pt x="694080" y="596988"/>
                  </a:lnTo>
                  <a:lnTo>
                    <a:pt x="689432" y="595718"/>
                  </a:lnTo>
                  <a:lnTo>
                    <a:pt x="694080" y="591908"/>
                  </a:lnTo>
                  <a:lnTo>
                    <a:pt x="698157" y="591908"/>
                  </a:lnTo>
                  <a:lnTo>
                    <a:pt x="702221" y="590638"/>
                  </a:lnTo>
                  <a:lnTo>
                    <a:pt x="698157" y="589368"/>
                  </a:lnTo>
                  <a:lnTo>
                    <a:pt x="696607" y="588695"/>
                  </a:lnTo>
                  <a:lnTo>
                    <a:pt x="687108" y="596988"/>
                  </a:lnTo>
                  <a:lnTo>
                    <a:pt x="684212" y="596988"/>
                  </a:lnTo>
                  <a:lnTo>
                    <a:pt x="678637" y="603338"/>
                  </a:lnTo>
                  <a:lnTo>
                    <a:pt x="682320" y="605878"/>
                  </a:lnTo>
                  <a:lnTo>
                    <a:pt x="689279" y="604608"/>
                  </a:lnTo>
                  <a:lnTo>
                    <a:pt x="690956" y="605116"/>
                  </a:lnTo>
                  <a:lnTo>
                    <a:pt x="691184" y="604608"/>
                  </a:lnTo>
                  <a:lnTo>
                    <a:pt x="692340" y="602068"/>
                  </a:lnTo>
                  <a:lnTo>
                    <a:pt x="695833" y="600798"/>
                  </a:lnTo>
                  <a:lnTo>
                    <a:pt x="701636" y="596988"/>
                  </a:lnTo>
                  <a:lnTo>
                    <a:pt x="705713" y="594448"/>
                  </a:lnTo>
                  <a:close/>
                </a:path>
                <a:path w="2550795" h="1019175">
                  <a:moveTo>
                    <a:pt x="710361" y="235038"/>
                  </a:moveTo>
                  <a:lnTo>
                    <a:pt x="709777" y="235038"/>
                  </a:lnTo>
                  <a:lnTo>
                    <a:pt x="709510" y="234823"/>
                  </a:lnTo>
                  <a:lnTo>
                    <a:pt x="708037" y="235038"/>
                  </a:lnTo>
                  <a:lnTo>
                    <a:pt x="706285" y="235038"/>
                  </a:lnTo>
                  <a:lnTo>
                    <a:pt x="705129" y="233768"/>
                  </a:lnTo>
                  <a:lnTo>
                    <a:pt x="705713" y="235038"/>
                  </a:lnTo>
                  <a:lnTo>
                    <a:pt x="702805" y="236308"/>
                  </a:lnTo>
                  <a:lnTo>
                    <a:pt x="710361" y="235038"/>
                  </a:lnTo>
                  <a:close/>
                </a:path>
                <a:path w="2550795" h="1019175">
                  <a:moveTo>
                    <a:pt x="715581" y="251053"/>
                  </a:moveTo>
                  <a:lnTo>
                    <a:pt x="714425" y="250278"/>
                  </a:lnTo>
                  <a:lnTo>
                    <a:pt x="714425" y="251548"/>
                  </a:lnTo>
                  <a:lnTo>
                    <a:pt x="715581" y="251053"/>
                  </a:lnTo>
                  <a:close/>
                </a:path>
                <a:path w="2550795" h="1019175">
                  <a:moveTo>
                    <a:pt x="734187" y="625132"/>
                  </a:moveTo>
                  <a:lnTo>
                    <a:pt x="730694" y="627468"/>
                  </a:lnTo>
                  <a:lnTo>
                    <a:pt x="734187" y="627468"/>
                  </a:lnTo>
                  <a:lnTo>
                    <a:pt x="734187" y="625132"/>
                  </a:lnTo>
                  <a:close/>
                </a:path>
                <a:path w="2550795" h="1019175">
                  <a:moveTo>
                    <a:pt x="738251" y="622388"/>
                  </a:moveTo>
                  <a:lnTo>
                    <a:pt x="734187" y="621118"/>
                  </a:lnTo>
                  <a:lnTo>
                    <a:pt x="734187" y="625132"/>
                  </a:lnTo>
                  <a:lnTo>
                    <a:pt x="738251" y="622388"/>
                  </a:lnTo>
                  <a:close/>
                </a:path>
                <a:path w="2550795" h="1019175">
                  <a:moveTo>
                    <a:pt x="741768" y="394373"/>
                  </a:moveTo>
                  <a:lnTo>
                    <a:pt x="737095" y="395058"/>
                  </a:lnTo>
                  <a:lnTo>
                    <a:pt x="740575" y="396328"/>
                  </a:lnTo>
                  <a:lnTo>
                    <a:pt x="741768" y="394373"/>
                  </a:lnTo>
                  <a:close/>
                </a:path>
                <a:path w="2550795" h="1019175">
                  <a:moveTo>
                    <a:pt x="744639" y="664298"/>
                  </a:moveTo>
                  <a:lnTo>
                    <a:pt x="743153" y="666076"/>
                  </a:lnTo>
                  <a:lnTo>
                    <a:pt x="744372" y="665797"/>
                  </a:lnTo>
                  <a:lnTo>
                    <a:pt x="744639" y="664298"/>
                  </a:lnTo>
                  <a:close/>
                </a:path>
                <a:path w="2550795" h="1019175">
                  <a:moveTo>
                    <a:pt x="745807" y="393788"/>
                  </a:moveTo>
                  <a:lnTo>
                    <a:pt x="742797" y="392696"/>
                  </a:lnTo>
                  <a:lnTo>
                    <a:pt x="741768" y="394373"/>
                  </a:lnTo>
                  <a:lnTo>
                    <a:pt x="745807" y="393788"/>
                  </a:lnTo>
                  <a:close/>
                </a:path>
                <a:path w="2550795" h="1019175">
                  <a:moveTo>
                    <a:pt x="749287" y="664298"/>
                  </a:moveTo>
                  <a:lnTo>
                    <a:pt x="745337" y="665568"/>
                  </a:lnTo>
                  <a:lnTo>
                    <a:pt x="744372" y="665797"/>
                  </a:lnTo>
                  <a:lnTo>
                    <a:pt x="743483" y="670648"/>
                  </a:lnTo>
                  <a:lnTo>
                    <a:pt x="749287" y="664298"/>
                  </a:lnTo>
                  <a:close/>
                </a:path>
                <a:path w="2550795" h="1019175">
                  <a:moveTo>
                    <a:pt x="751624" y="457288"/>
                  </a:moveTo>
                  <a:lnTo>
                    <a:pt x="749871" y="453478"/>
                  </a:lnTo>
                  <a:lnTo>
                    <a:pt x="742899" y="458558"/>
                  </a:lnTo>
                  <a:lnTo>
                    <a:pt x="750455" y="457288"/>
                  </a:lnTo>
                  <a:lnTo>
                    <a:pt x="751624" y="457288"/>
                  </a:lnTo>
                  <a:close/>
                </a:path>
                <a:path w="2550795" h="1019175">
                  <a:moveTo>
                    <a:pt x="752779" y="356958"/>
                  </a:moveTo>
                  <a:lnTo>
                    <a:pt x="751687" y="357276"/>
                  </a:lnTo>
                  <a:lnTo>
                    <a:pt x="749287" y="358228"/>
                  </a:lnTo>
                  <a:lnTo>
                    <a:pt x="752779" y="356958"/>
                  </a:lnTo>
                  <a:close/>
                </a:path>
                <a:path w="2550795" h="1019175">
                  <a:moveTo>
                    <a:pt x="755688" y="488124"/>
                  </a:moveTo>
                  <a:lnTo>
                    <a:pt x="755103" y="488124"/>
                  </a:lnTo>
                  <a:lnTo>
                    <a:pt x="754519" y="488708"/>
                  </a:lnTo>
                  <a:lnTo>
                    <a:pt x="755103" y="488708"/>
                  </a:lnTo>
                  <a:lnTo>
                    <a:pt x="755688" y="488124"/>
                  </a:lnTo>
                  <a:close/>
                </a:path>
                <a:path w="2550795" h="1019175">
                  <a:moveTo>
                    <a:pt x="757402" y="424268"/>
                  </a:moveTo>
                  <a:lnTo>
                    <a:pt x="756297" y="423456"/>
                  </a:lnTo>
                  <a:lnTo>
                    <a:pt x="753948" y="424268"/>
                  </a:lnTo>
                  <a:lnTo>
                    <a:pt x="757402" y="424268"/>
                  </a:lnTo>
                  <a:close/>
                </a:path>
                <a:path w="2550795" h="1019175">
                  <a:moveTo>
                    <a:pt x="757428" y="868299"/>
                  </a:moveTo>
                  <a:lnTo>
                    <a:pt x="753364" y="868883"/>
                  </a:lnTo>
                  <a:lnTo>
                    <a:pt x="752195" y="875271"/>
                  </a:lnTo>
                  <a:lnTo>
                    <a:pt x="757428" y="868299"/>
                  </a:lnTo>
                  <a:close/>
                </a:path>
                <a:path w="2550795" h="1019175">
                  <a:moveTo>
                    <a:pt x="759244" y="464172"/>
                  </a:moveTo>
                  <a:lnTo>
                    <a:pt x="758012" y="464908"/>
                  </a:lnTo>
                  <a:lnTo>
                    <a:pt x="750455" y="463638"/>
                  </a:lnTo>
                  <a:lnTo>
                    <a:pt x="748131" y="467448"/>
                  </a:lnTo>
                  <a:lnTo>
                    <a:pt x="756272" y="467448"/>
                  </a:lnTo>
                  <a:lnTo>
                    <a:pt x="758571" y="464908"/>
                  </a:lnTo>
                  <a:lnTo>
                    <a:pt x="759244" y="464172"/>
                  </a:lnTo>
                  <a:close/>
                </a:path>
                <a:path w="2550795" h="1019175">
                  <a:moveTo>
                    <a:pt x="759548" y="367118"/>
                  </a:moveTo>
                  <a:lnTo>
                    <a:pt x="757999" y="367118"/>
                  </a:lnTo>
                  <a:lnTo>
                    <a:pt x="756272" y="368388"/>
                  </a:lnTo>
                  <a:lnTo>
                    <a:pt x="759548" y="367118"/>
                  </a:lnTo>
                  <a:close/>
                </a:path>
                <a:path w="2550795" h="1019175">
                  <a:moveTo>
                    <a:pt x="761453" y="364578"/>
                  </a:moveTo>
                  <a:lnTo>
                    <a:pt x="753364" y="367118"/>
                  </a:lnTo>
                  <a:lnTo>
                    <a:pt x="757999" y="367118"/>
                  </a:lnTo>
                  <a:lnTo>
                    <a:pt x="761453" y="364578"/>
                  </a:lnTo>
                  <a:close/>
                </a:path>
                <a:path w="2550795" h="1019175">
                  <a:moveTo>
                    <a:pt x="763371" y="461683"/>
                  </a:moveTo>
                  <a:lnTo>
                    <a:pt x="762368" y="461251"/>
                  </a:lnTo>
                  <a:lnTo>
                    <a:pt x="761860" y="461276"/>
                  </a:lnTo>
                  <a:lnTo>
                    <a:pt x="759244" y="464172"/>
                  </a:lnTo>
                  <a:lnTo>
                    <a:pt x="763371" y="461683"/>
                  </a:lnTo>
                  <a:close/>
                </a:path>
                <a:path w="2550795" h="1019175">
                  <a:moveTo>
                    <a:pt x="770750" y="412838"/>
                  </a:moveTo>
                  <a:lnTo>
                    <a:pt x="768807" y="413448"/>
                  </a:lnTo>
                  <a:lnTo>
                    <a:pt x="769620" y="413766"/>
                  </a:lnTo>
                  <a:lnTo>
                    <a:pt x="770750" y="412838"/>
                  </a:lnTo>
                  <a:close/>
                </a:path>
                <a:path w="2550795" h="1019175">
                  <a:moveTo>
                    <a:pt x="771321" y="421728"/>
                  </a:moveTo>
                  <a:lnTo>
                    <a:pt x="768997" y="421728"/>
                  </a:lnTo>
                  <a:lnTo>
                    <a:pt x="763193" y="424268"/>
                  </a:lnTo>
                  <a:lnTo>
                    <a:pt x="757402" y="424268"/>
                  </a:lnTo>
                  <a:lnTo>
                    <a:pt x="759129" y="425538"/>
                  </a:lnTo>
                  <a:lnTo>
                    <a:pt x="768997" y="422998"/>
                  </a:lnTo>
                  <a:lnTo>
                    <a:pt x="771321" y="421728"/>
                  </a:lnTo>
                  <a:close/>
                </a:path>
                <a:path w="2550795" h="1019175">
                  <a:moveTo>
                    <a:pt x="771486" y="551929"/>
                  </a:moveTo>
                  <a:lnTo>
                    <a:pt x="767257" y="551268"/>
                  </a:lnTo>
                  <a:lnTo>
                    <a:pt x="770204" y="552538"/>
                  </a:lnTo>
                  <a:lnTo>
                    <a:pt x="771486" y="551929"/>
                  </a:lnTo>
                  <a:close/>
                </a:path>
                <a:path w="2550795" h="1019175">
                  <a:moveTo>
                    <a:pt x="778306" y="548906"/>
                  </a:moveTo>
                  <a:lnTo>
                    <a:pt x="775538" y="549998"/>
                  </a:lnTo>
                  <a:lnTo>
                    <a:pt x="771486" y="551929"/>
                  </a:lnTo>
                  <a:lnTo>
                    <a:pt x="775398" y="552538"/>
                  </a:lnTo>
                  <a:lnTo>
                    <a:pt x="778306" y="548906"/>
                  </a:lnTo>
                  <a:close/>
                </a:path>
                <a:path w="2550795" h="1019175">
                  <a:moveTo>
                    <a:pt x="779195" y="416648"/>
                  </a:moveTo>
                  <a:lnTo>
                    <a:pt x="776706" y="414108"/>
                  </a:lnTo>
                  <a:lnTo>
                    <a:pt x="770509" y="414108"/>
                  </a:lnTo>
                  <a:lnTo>
                    <a:pt x="769620" y="413766"/>
                  </a:lnTo>
                  <a:lnTo>
                    <a:pt x="766102" y="416648"/>
                  </a:lnTo>
                  <a:lnTo>
                    <a:pt x="762025" y="416648"/>
                  </a:lnTo>
                  <a:lnTo>
                    <a:pt x="755688" y="417918"/>
                  </a:lnTo>
                  <a:lnTo>
                    <a:pt x="751624" y="417918"/>
                  </a:lnTo>
                  <a:lnTo>
                    <a:pt x="755103" y="419188"/>
                  </a:lnTo>
                  <a:lnTo>
                    <a:pt x="766102" y="419188"/>
                  </a:lnTo>
                  <a:lnTo>
                    <a:pt x="760285" y="421728"/>
                  </a:lnTo>
                  <a:lnTo>
                    <a:pt x="752195" y="421728"/>
                  </a:lnTo>
                  <a:lnTo>
                    <a:pt x="755688" y="422998"/>
                  </a:lnTo>
                  <a:lnTo>
                    <a:pt x="756297" y="423456"/>
                  </a:lnTo>
                  <a:lnTo>
                    <a:pt x="764933" y="420458"/>
                  </a:lnTo>
                  <a:lnTo>
                    <a:pt x="768426" y="419188"/>
                  </a:lnTo>
                  <a:lnTo>
                    <a:pt x="771321" y="419188"/>
                  </a:lnTo>
                  <a:lnTo>
                    <a:pt x="779195" y="416648"/>
                  </a:lnTo>
                  <a:close/>
                </a:path>
                <a:path w="2550795" h="1019175">
                  <a:moveTo>
                    <a:pt x="780503" y="411797"/>
                  </a:moveTo>
                  <a:lnTo>
                    <a:pt x="780046" y="410298"/>
                  </a:lnTo>
                  <a:lnTo>
                    <a:pt x="775246" y="411251"/>
                  </a:lnTo>
                  <a:lnTo>
                    <a:pt x="774230" y="411568"/>
                  </a:lnTo>
                  <a:lnTo>
                    <a:pt x="771906" y="412838"/>
                  </a:lnTo>
                  <a:lnTo>
                    <a:pt x="780503" y="411797"/>
                  </a:lnTo>
                  <a:close/>
                </a:path>
                <a:path w="2550795" h="1019175">
                  <a:moveTo>
                    <a:pt x="805535" y="569226"/>
                  </a:moveTo>
                  <a:lnTo>
                    <a:pt x="803871" y="570318"/>
                  </a:lnTo>
                  <a:lnTo>
                    <a:pt x="805027" y="570318"/>
                  </a:lnTo>
                  <a:lnTo>
                    <a:pt x="805535" y="569226"/>
                  </a:lnTo>
                  <a:close/>
                </a:path>
                <a:path w="2550795" h="1019175">
                  <a:moveTo>
                    <a:pt x="853401" y="675246"/>
                  </a:moveTo>
                  <a:lnTo>
                    <a:pt x="851522" y="676998"/>
                  </a:lnTo>
                  <a:lnTo>
                    <a:pt x="849198" y="676998"/>
                  </a:lnTo>
                  <a:lnTo>
                    <a:pt x="848042" y="682078"/>
                  </a:lnTo>
                  <a:lnTo>
                    <a:pt x="853401" y="675246"/>
                  </a:lnTo>
                  <a:close/>
                </a:path>
                <a:path w="2550795" h="1019175">
                  <a:moveTo>
                    <a:pt x="877316" y="912558"/>
                  </a:moveTo>
                  <a:lnTo>
                    <a:pt x="876515" y="908138"/>
                  </a:lnTo>
                  <a:lnTo>
                    <a:pt x="873023" y="915758"/>
                  </a:lnTo>
                  <a:lnTo>
                    <a:pt x="876566" y="913218"/>
                  </a:lnTo>
                  <a:lnTo>
                    <a:pt x="877316" y="912558"/>
                  </a:lnTo>
                  <a:close/>
                </a:path>
                <a:path w="2550795" h="1019175">
                  <a:moveTo>
                    <a:pt x="878535" y="911479"/>
                  </a:moveTo>
                  <a:lnTo>
                    <a:pt x="877316" y="912558"/>
                  </a:lnTo>
                  <a:lnTo>
                    <a:pt x="877671" y="914488"/>
                  </a:lnTo>
                  <a:lnTo>
                    <a:pt x="878535" y="911479"/>
                  </a:lnTo>
                  <a:close/>
                </a:path>
                <a:path w="2550795" h="1019175">
                  <a:moveTo>
                    <a:pt x="909053" y="948778"/>
                  </a:moveTo>
                  <a:lnTo>
                    <a:pt x="907122" y="945388"/>
                  </a:lnTo>
                  <a:lnTo>
                    <a:pt x="904989" y="950048"/>
                  </a:lnTo>
                  <a:lnTo>
                    <a:pt x="909053" y="948778"/>
                  </a:lnTo>
                  <a:close/>
                </a:path>
                <a:path w="2550795" h="1019175">
                  <a:moveTo>
                    <a:pt x="909053" y="941158"/>
                  </a:moveTo>
                  <a:lnTo>
                    <a:pt x="906614" y="942682"/>
                  </a:lnTo>
                  <a:lnTo>
                    <a:pt x="906145" y="943698"/>
                  </a:lnTo>
                  <a:lnTo>
                    <a:pt x="907122" y="945388"/>
                  </a:lnTo>
                  <a:lnTo>
                    <a:pt x="909053" y="941158"/>
                  </a:lnTo>
                  <a:close/>
                </a:path>
                <a:path w="2550795" h="1019175">
                  <a:moveTo>
                    <a:pt x="922997" y="755738"/>
                  </a:moveTo>
                  <a:lnTo>
                    <a:pt x="922426" y="755738"/>
                  </a:lnTo>
                  <a:lnTo>
                    <a:pt x="922286" y="756031"/>
                  </a:lnTo>
                  <a:lnTo>
                    <a:pt x="922997" y="755738"/>
                  </a:lnTo>
                  <a:close/>
                </a:path>
                <a:path w="2550795" h="1019175">
                  <a:moveTo>
                    <a:pt x="956818" y="939380"/>
                  </a:moveTo>
                  <a:lnTo>
                    <a:pt x="956132" y="937348"/>
                  </a:lnTo>
                  <a:lnTo>
                    <a:pt x="955560" y="940117"/>
                  </a:lnTo>
                  <a:lnTo>
                    <a:pt x="956818" y="939380"/>
                  </a:lnTo>
                  <a:close/>
                </a:path>
                <a:path w="2550795" h="1019175">
                  <a:moveTo>
                    <a:pt x="962444" y="951801"/>
                  </a:moveTo>
                  <a:lnTo>
                    <a:pt x="959612" y="953858"/>
                  </a:lnTo>
                  <a:lnTo>
                    <a:pt x="957287" y="958938"/>
                  </a:lnTo>
                  <a:lnTo>
                    <a:pt x="961351" y="956398"/>
                  </a:lnTo>
                  <a:lnTo>
                    <a:pt x="961758" y="956322"/>
                  </a:lnTo>
                  <a:lnTo>
                    <a:pt x="962444" y="951801"/>
                  </a:lnTo>
                  <a:close/>
                </a:path>
                <a:path w="2550795" h="1019175">
                  <a:moveTo>
                    <a:pt x="963371" y="956005"/>
                  </a:moveTo>
                  <a:lnTo>
                    <a:pt x="961758" y="956322"/>
                  </a:lnTo>
                  <a:lnTo>
                    <a:pt x="961351" y="958938"/>
                  </a:lnTo>
                  <a:lnTo>
                    <a:pt x="963371" y="956005"/>
                  </a:lnTo>
                  <a:close/>
                </a:path>
                <a:path w="2550795" h="1019175">
                  <a:moveTo>
                    <a:pt x="964260" y="944968"/>
                  </a:moveTo>
                  <a:lnTo>
                    <a:pt x="963790" y="945273"/>
                  </a:lnTo>
                  <a:lnTo>
                    <a:pt x="963104" y="947508"/>
                  </a:lnTo>
                  <a:lnTo>
                    <a:pt x="962444" y="951801"/>
                  </a:lnTo>
                  <a:lnTo>
                    <a:pt x="963104" y="951318"/>
                  </a:lnTo>
                  <a:lnTo>
                    <a:pt x="964260" y="944968"/>
                  </a:lnTo>
                  <a:close/>
                </a:path>
                <a:path w="2550795" h="1019175">
                  <a:moveTo>
                    <a:pt x="967168" y="942428"/>
                  </a:moveTo>
                  <a:lnTo>
                    <a:pt x="967117" y="933538"/>
                  </a:lnTo>
                  <a:lnTo>
                    <a:pt x="963320" y="934808"/>
                  </a:lnTo>
                  <a:lnTo>
                    <a:pt x="958100" y="938618"/>
                  </a:lnTo>
                  <a:lnTo>
                    <a:pt x="956818" y="939380"/>
                  </a:lnTo>
                  <a:lnTo>
                    <a:pt x="957872" y="942428"/>
                  </a:lnTo>
                  <a:lnTo>
                    <a:pt x="956132" y="946238"/>
                  </a:lnTo>
                  <a:lnTo>
                    <a:pt x="953808" y="952588"/>
                  </a:lnTo>
                  <a:lnTo>
                    <a:pt x="951484" y="956398"/>
                  </a:lnTo>
                  <a:lnTo>
                    <a:pt x="955548" y="953858"/>
                  </a:lnTo>
                  <a:lnTo>
                    <a:pt x="960196" y="947508"/>
                  </a:lnTo>
                  <a:lnTo>
                    <a:pt x="963790" y="945273"/>
                  </a:lnTo>
                  <a:lnTo>
                    <a:pt x="964260" y="943698"/>
                  </a:lnTo>
                  <a:lnTo>
                    <a:pt x="967168" y="942428"/>
                  </a:lnTo>
                  <a:close/>
                </a:path>
                <a:path w="2550795" h="1019175">
                  <a:moveTo>
                    <a:pt x="971232" y="944968"/>
                  </a:moveTo>
                  <a:lnTo>
                    <a:pt x="970076" y="942428"/>
                  </a:lnTo>
                  <a:lnTo>
                    <a:pt x="969962" y="945273"/>
                  </a:lnTo>
                  <a:lnTo>
                    <a:pt x="967752" y="951318"/>
                  </a:lnTo>
                  <a:lnTo>
                    <a:pt x="966584" y="951318"/>
                  </a:lnTo>
                  <a:lnTo>
                    <a:pt x="963371" y="956005"/>
                  </a:lnTo>
                  <a:lnTo>
                    <a:pt x="967752" y="955128"/>
                  </a:lnTo>
                  <a:lnTo>
                    <a:pt x="971232" y="944968"/>
                  </a:lnTo>
                  <a:close/>
                </a:path>
                <a:path w="2550795" h="1019175">
                  <a:moveTo>
                    <a:pt x="993317" y="354076"/>
                  </a:moveTo>
                  <a:lnTo>
                    <a:pt x="992162" y="354647"/>
                  </a:lnTo>
                  <a:lnTo>
                    <a:pt x="991577" y="355231"/>
                  </a:lnTo>
                  <a:lnTo>
                    <a:pt x="992733" y="354647"/>
                  </a:lnTo>
                  <a:lnTo>
                    <a:pt x="993317" y="354076"/>
                  </a:lnTo>
                  <a:close/>
                </a:path>
                <a:path w="2550795" h="1019175">
                  <a:moveTo>
                    <a:pt x="1010094" y="975791"/>
                  </a:moveTo>
                  <a:lnTo>
                    <a:pt x="1009789" y="976045"/>
                  </a:lnTo>
                  <a:lnTo>
                    <a:pt x="1009116" y="977214"/>
                  </a:lnTo>
                  <a:lnTo>
                    <a:pt x="1009777" y="979220"/>
                  </a:lnTo>
                  <a:lnTo>
                    <a:pt x="1010094" y="975791"/>
                  </a:lnTo>
                  <a:close/>
                </a:path>
                <a:path w="2550795" h="1019175">
                  <a:moveTo>
                    <a:pt x="1011872" y="985608"/>
                  </a:moveTo>
                  <a:lnTo>
                    <a:pt x="1009777" y="979220"/>
                  </a:lnTo>
                  <a:lnTo>
                    <a:pt x="1009548" y="981798"/>
                  </a:lnTo>
                  <a:lnTo>
                    <a:pt x="1004900" y="988148"/>
                  </a:lnTo>
                  <a:lnTo>
                    <a:pt x="1007795" y="991958"/>
                  </a:lnTo>
                  <a:lnTo>
                    <a:pt x="1011872" y="985608"/>
                  </a:lnTo>
                  <a:close/>
                </a:path>
                <a:path w="2550795" h="1019175">
                  <a:moveTo>
                    <a:pt x="1032205" y="452208"/>
                  </a:moveTo>
                  <a:lnTo>
                    <a:pt x="1029779" y="453199"/>
                  </a:lnTo>
                  <a:lnTo>
                    <a:pt x="1029881" y="453478"/>
                  </a:lnTo>
                  <a:lnTo>
                    <a:pt x="1032205" y="452208"/>
                  </a:lnTo>
                  <a:close/>
                </a:path>
                <a:path w="2550795" h="1019175">
                  <a:moveTo>
                    <a:pt x="1076363" y="1000848"/>
                  </a:moveTo>
                  <a:lnTo>
                    <a:pt x="1075791" y="1000848"/>
                  </a:lnTo>
                  <a:lnTo>
                    <a:pt x="1074051" y="1012278"/>
                  </a:lnTo>
                  <a:lnTo>
                    <a:pt x="1075436" y="1003388"/>
                  </a:lnTo>
                  <a:lnTo>
                    <a:pt x="1076363" y="1000848"/>
                  </a:lnTo>
                  <a:close/>
                </a:path>
                <a:path w="2550795" h="1019175">
                  <a:moveTo>
                    <a:pt x="1096137" y="492848"/>
                  </a:moveTo>
                  <a:lnTo>
                    <a:pt x="1093228" y="497928"/>
                  </a:lnTo>
                  <a:lnTo>
                    <a:pt x="1090904" y="497928"/>
                  </a:lnTo>
                  <a:lnTo>
                    <a:pt x="1091488" y="505548"/>
                  </a:lnTo>
                  <a:lnTo>
                    <a:pt x="1096137" y="492848"/>
                  </a:lnTo>
                  <a:close/>
                </a:path>
                <a:path w="2550795" h="1019175">
                  <a:moveTo>
                    <a:pt x="1099032" y="1018628"/>
                  </a:moveTo>
                  <a:lnTo>
                    <a:pt x="1098562" y="1012863"/>
                  </a:lnTo>
                  <a:lnTo>
                    <a:pt x="1093812" y="1018628"/>
                  </a:lnTo>
                  <a:lnTo>
                    <a:pt x="1099032" y="1018628"/>
                  </a:lnTo>
                  <a:close/>
                </a:path>
                <a:path w="2550795" h="1019175">
                  <a:moveTo>
                    <a:pt x="1099032" y="1012278"/>
                  </a:moveTo>
                  <a:lnTo>
                    <a:pt x="1098283" y="1009523"/>
                  </a:lnTo>
                  <a:lnTo>
                    <a:pt x="1098562" y="1012863"/>
                  </a:lnTo>
                  <a:lnTo>
                    <a:pt x="1099032" y="1012278"/>
                  </a:lnTo>
                  <a:close/>
                </a:path>
                <a:path w="2550795" h="1019175">
                  <a:moveTo>
                    <a:pt x="1144943" y="616038"/>
                  </a:moveTo>
                  <a:lnTo>
                    <a:pt x="1139139" y="621118"/>
                  </a:lnTo>
                  <a:lnTo>
                    <a:pt x="1142034" y="621118"/>
                  </a:lnTo>
                  <a:lnTo>
                    <a:pt x="1144371" y="621118"/>
                  </a:lnTo>
                  <a:lnTo>
                    <a:pt x="1144943" y="616038"/>
                  </a:lnTo>
                  <a:close/>
                </a:path>
                <a:path w="2550795" h="1019175">
                  <a:moveTo>
                    <a:pt x="1204798" y="36918"/>
                  </a:moveTo>
                  <a:lnTo>
                    <a:pt x="1202156" y="37604"/>
                  </a:lnTo>
                  <a:lnTo>
                    <a:pt x="1203591" y="37909"/>
                  </a:lnTo>
                  <a:lnTo>
                    <a:pt x="1204798" y="36918"/>
                  </a:lnTo>
                  <a:close/>
                </a:path>
                <a:path w="2550795" h="1019175">
                  <a:moveTo>
                    <a:pt x="1208290" y="39458"/>
                  </a:moveTo>
                  <a:lnTo>
                    <a:pt x="1204849" y="38188"/>
                  </a:lnTo>
                  <a:lnTo>
                    <a:pt x="1203591" y="37909"/>
                  </a:lnTo>
                  <a:lnTo>
                    <a:pt x="1200150" y="40728"/>
                  </a:lnTo>
                  <a:lnTo>
                    <a:pt x="1208290" y="39458"/>
                  </a:lnTo>
                  <a:close/>
                </a:path>
                <a:path w="2550795" h="1019175">
                  <a:moveTo>
                    <a:pt x="1251826" y="168998"/>
                  </a:moveTo>
                  <a:lnTo>
                    <a:pt x="1250657" y="168998"/>
                  </a:lnTo>
                  <a:lnTo>
                    <a:pt x="1250276" y="169214"/>
                  </a:lnTo>
                  <a:lnTo>
                    <a:pt x="1251826" y="168998"/>
                  </a:lnTo>
                  <a:close/>
                </a:path>
                <a:path w="2550795" h="1019175">
                  <a:moveTo>
                    <a:pt x="1254150" y="1014818"/>
                  </a:moveTo>
                  <a:lnTo>
                    <a:pt x="1250086" y="1004658"/>
                  </a:lnTo>
                  <a:lnTo>
                    <a:pt x="1250657" y="1008468"/>
                  </a:lnTo>
                  <a:lnTo>
                    <a:pt x="1250086" y="1011008"/>
                  </a:lnTo>
                  <a:lnTo>
                    <a:pt x="1254150" y="1014818"/>
                  </a:lnTo>
                  <a:close/>
                </a:path>
                <a:path w="2550795" h="1019175">
                  <a:moveTo>
                    <a:pt x="1254734" y="149148"/>
                  </a:moveTo>
                  <a:lnTo>
                    <a:pt x="1246009" y="150888"/>
                  </a:lnTo>
                  <a:lnTo>
                    <a:pt x="1249502" y="153212"/>
                  </a:lnTo>
                  <a:lnTo>
                    <a:pt x="1254734" y="149148"/>
                  </a:lnTo>
                  <a:close/>
                </a:path>
                <a:path w="2550795" h="1019175">
                  <a:moveTo>
                    <a:pt x="1264615" y="675728"/>
                  </a:moveTo>
                  <a:lnTo>
                    <a:pt x="1263446" y="676998"/>
                  </a:lnTo>
                  <a:lnTo>
                    <a:pt x="1264031" y="676998"/>
                  </a:lnTo>
                  <a:lnTo>
                    <a:pt x="1264615" y="675728"/>
                  </a:lnTo>
                  <a:close/>
                </a:path>
                <a:path w="2550795" h="1019175">
                  <a:moveTo>
                    <a:pt x="1275651" y="678268"/>
                  </a:moveTo>
                  <a:lnTo>
                    <a:pt x="1273911" y="674458"/>
                  </a:lnTo>
                  <a:lnTo>
                    <a:pt x="1271054" y="674458"/>
                  </a:lnTo>
                  <a:lnTo>
                    <a:pt x="1268539" y="678268"/>
                  </a:lnTo>
                  <a:lnTo>
                    <a:pt x="1266228" y="680808"/>
                  </a:lnTo>
                  <a:lnTo>
                    <a:pt x="1264031" y="678268"/>
                  </a:lnTo>
                  <a:lnTo>
                    <a:pt x="1263446" y="676998"/>
                  </a:lnTo>
                  <a:lnTo>
                    <a:pt x="1262291" y="678268"/>
                  </a:lnTo>
                  <a:lnTo>
                    <a:pt x="1255318" y="674458"/>
                  </a:lnTo>
                  <a:lnTo>
                    <a:pt x="1257846" y="683348"/>
                  </a:lnTo>
                  <a:lnTo>
                    <a:pt x="1275181" y="683348"/>
                  </a:lnTo>
                  <a:lnTo>
                    <a:pt x="1275422" y="680808"/>
                  </a:lnTo>
                  <a:lnTo>
                    <a:pt x="1275651" y="678268"/>
                  </a:lnTo>
                  <a:close/>
                </a:path>
                <a:path w="2550795" h="1019175">
                  <a:moveTo>
                    <a:pt x="1289062" y="679945"/>
                  </a:moveTo>
                  <a:lnTo>
                    <a:pt x="1287729" y="678688"/>
                  </a:lnTo>
                  <a:lnTo>
                    <a:pt x="1287767" y="679945"/>
                  </a:lnTo>
                  <a:lnTo>
                    <a:pt x="1287411" y="681469"/>
                  </a:lnTo>
                  <a:lnTo>
                    <a:pt x="1287741" y="681520"/>
                  </a:lnTo>
                  <a:lnTo>
                    <a:pt x="1289062" y="679945"/>
                  </a:lnTo>
                  <a:close/>
                </a:path>
                <a:path w="2550795" h="1019175">
                  <a:moveTo>
                    <a:pt x="1325054" y="620077"/>
                  </a:moveTo>
                  <a:lnTo>
                    <a:pt x="1321562" y="624928"/>
                  </a:lnTo>
                  <a:lnTo>
                    <a:pt x="1325054" y="623658"/>
                  </a:lnTo>
                  <a:lnTo>
                    <a:pt x="1325054" y="620077"/>
                  </a:lnTo>
                  <a:close/>
                </a:path>
                <a:path w="2550795" h="1019175">
                  <a:moveTo>
                    <a:pt x="1328534" y="622388"/>
                  </a:moveTo>
                  <a:lnTo>
                    <a:pt x="1325054" y="623658"/>
                  </a:lnTo>
                  <a:lnTo>
                    <a:pt x="1325054" y="630008"/>
                  </a:lnTo>
                  <a:lnTo>
                    <a:pt x="1328534" y="622388"/>
                  </a:lnTo>
                  <a:close/>
                </a:path>
                <a:path w="2550795" h="1019175">
                  <a:moveTo>
                    <a:pt x="1405242" y="358228"/>
                  </a:moveTo>
                  <a:lnTo>
                    <a:pt x="1404658" y="359498"/>
                  </a:lnTo>
                  <a:lnTo>
                    <a:pt x="1404620" y="359867"/>
                  </a:lnTo>
                  <a:lnTo>
                    <a:pt x="1405242" y="358228"/>
                  </a:lnTo>
                  <a:close/>
                </a:path>
                <a:path w="2550795" h="1019175">
                  <a:moveTo>
                    <a:pt x="1409077" y="369887"/>
                  </a:moveTo>
                  <a:lnTo>
                    <a:pt x="1408150" y="365848"/>
                  </a:lnTo>
                  <a:lnTo>
                    <a:pt x="1409001" y="369658"/>
                  </a:lnTo>
                  <a:lnTo>
                    <a:pt x="1409077" y="369887"/>
                  </a:lnTo>
                  <a:close/>
                </a:path>
                <a:path w="2550795" h="1019175">
                  <a:moveTo>
                    <a:pt x="1409890" y="8978"/>
                  </a:moveTo>
                  <a:lnTo>
                    <a:pt x="1409738" y="8928"/>
                  </a:lnTo>
                  <a:lnTo>
                    <a:pt x="1406410" y="10248"/>
                  </a:lnTo>
                  <a:lnTo>
                    <a:pt x="1407566" y="10248"/>
                  </a:lnTo>
                  <a:lnTo>
                    <a:pt x="1409890" y="8978"/>
                  </a:lnTo>
                  <a:close/>
                </a:path>
                <a:path w="2550795" h="1019175">
                  <a:moveTo>
                    <a:pt x="1410182" y="373468"/>
                  </a:moveTo>
                  <a:lnTo>
                    <a:pt x="1409077" y="369887"/>
                  </a:lnTo>
                  <a:lnTo>
                    <a:pt x="1409890" y="373468"/>
                  </a:lnTo>
                  <a:lnTo>
                    <a:pt x="1410182" y="373468"/>
                  </a:lnTo>
                  <a:close/>
                </a:path>
                <a:path w="2550795" h="1019175">
                  <a:moveTo>
                    <a:pt x="1410931" y="376008"/>
                  </a:moveTo>
                  <a:lnTo>
                    <a:pt x="1410766" y="374738"/>
                  </a:lnTo>
                  <a:lnTo>
                    <a:pt x="1410474" y="373468"/>
                  </a:lnTo>
                  <a:lnTo>
                    <a:pt x="1410182" y="373468"/>
                  </a:lnTo>
                  <a:lnTo>
                    <a:pt x="1410931" y="376008"/>
                  </a:lnTo>
                  <a:close/>
                </a:path>
                <a:path w="2550795" h="1019175">
                  <a:moveTo>
                    <a:pt x="1411058" y="364578"/>
                  </a:moveTo>
                  <a:lnTo>
                    <a:pt x="1410474" y="364578"/>
                  </a:lnTo>
                  <a:lnTo>
                    <a:pt x="1411058" y="365328"/>
                  </a:lnTo>
                  <a:lnTo>
                    <a:pt x="1411058" y="364578"/>
                  </a:lnTo>
                  <a:close/>
                </a:path>
                <a:path w="2550795" h="1019175">
                  <a:moveTo>
                    <a:pt x="1419771" y="114388"/>
                  </a:moveTo>
                  <a:lnTo>
                    <a:pt x="1415122" y="115658"/>
                  </a:lnTo>
                  <a:lnTo>
                    <a:pt x="1412798" y="115658"/>
                  </a:lnTo>
                  <a:lnTo>
                    <a:pt x="1409306" y="119468"/>
                  </a:lnTo>
                  <a:lnTo>
                    <a:pt x="1419771" y="114388"/>
                  </a:lnTo>
                  <a:close/>
                </a:path>
                <a:path w="2550795" h="1019175">
                  <a:moveTo>
                    <a:pt x="1429943" y="971003"/>
                  </a:moveTo>
                  <a:lnTo>
                    <a:pt x="1428572" y="967143"/>
                  </a:lnTo>
                  <a:lnTo>
                    <a:pt x="1427911" y="972908"/>
                  </a:lnTo>
                  <a:lnTo>
                    <a:pt x="1429943" y="971003"/>
                  </a:lnTo>
                  <a:close/>
                </a:path>
                <a:path w="2550795" h="1019175">
                  <a:moveTo>
                    <a:pt x="1430820" y="213004"/>
                  </a:moveTo>
                  <a:lnTo>
                    <a:pt x="1428496" y="212420"/>
                  </a:lnTo>
                  <a:lnTo>
                    <a:pt x="1427911" y="213004"/>
                  </a:lnTo>
                  <a:lnTo>
                    <a:pt x="1430820" y="213004"/>
                  </a:lnTo>
                  <a:close/>
                </a:path>
                <a:path w="2550795" h="1019175">
                  <a:moveTo>
                    <a:pt x="1431975" y="969098"/>
                  </a:moveTo>
                  <a:lnTo>
                    <a:pt x="1429943" y="971003"/>
                  </a:lnTo>
                  <a:lnTo>
                    <a:pt x="1431975" y="976718"/>
                  </a:lnTo>
                  <a:lnTo>
                    <a:pt x="1431975" y="969098"/>
                  </a:lnTo>
                  <a:close/>
                </a:path>
                <a:path w="2550795" h="1019175">
                  <a:moveTo>
                    <a:pt x="1437792" y="275678"/>
                  </a:moveTo>
                  <a:lnTo>
                    <a:pt x="1436331" y="273773"/>
                  </a:lnTo>
                  <a:lnTo>
                    <a:pt x="1430235" y="274408"/>
                  </a:lnTo>
                  <a:lnTo>
                    <a:pt x="1437792" y="275678"/>
                  </a:lnTo>
                  <a:close/>
                </a:path>
                <a:path w="2550795" h="1019175">
                  <a:moveTo>
                    <a:pt x="1438884" y="273507"/>
                  </a:moveTo>
                  <a:lnTo>
                    <a:pt x="1434884" y="271868"/>
                  </a:lnTo>
                  <a:lnTo>
                    <a:pt x="1436331" y="273773"/>
                  </a:lnTo>
                  <a:lnTo>
                    <a:pt x="1438884" y="273507"/>
                  </a:lnTo>
                  <a:close/>
                </a:path>
                <a:path w="2550795" h="1019175">
                  <a:moveTo>
                    <a:pt x="1620799" y="924648"/>
                  </a:moveTo>
                  <a:lnTo>
                    <a:pt x="1618475" y="919568"/>
                  </a:lnTo>
                  <a:lnTo>
                    <a:pt x="1616151" y="919568"/>
                  </a:lnTo>
                  <a:lnTo>
                    <a:pt x="1618475" y="924648"/>
                  </a:lnTo>
                  <a:lnTo>
                    <a:pt x="1620799" y="924648"/>
                  </a:lnTo>
                  <a:close/>
                </a:path>
                <a:path w="2550795" h="1019175">
                  <a:moveTo>
                    <a:pt x="1638223" y="260438"/>
                  </a:moveTo>
                  <a:lnTo>
                    <a:pt x="1636953" y="259676"/>
                  </a:lnTo>
                  <a:lnTo>
                    <a:pt x="1637652" y="260438"/>
                  </a:lnTo>
                  <a:lnTo>
                    <a:pt x="1638223" y="260438"/>
                  </a:lnTo>
                  <a:close/>
                </a:path>
                <a:path w="2550795" h="1019175">
                  <a:moveTo>
                    <a:pt x="1713268" y="608101"/>
                  </a:moveTo>
                  <a:lnTo>
                    <a:pt x="1712620" y="607148"/>
                  </a:lnTo>
                  <a:lnTo>
                    <a:pt x="1712379" y="607415"/>
                  </a:lnTo>
                  <a:lnTo>
                    <a:pt x="1713268" y="608101"/>
                  </a:lnTo>
                  <a:close/>
                </a:path>
                <a:path w="2550795" h="1019175">
                  <a:moveTo>
                    <a:pt x="1721916" y="614768"/>
                  </a:moveTo>
                  <a:lnTo>
                    <a:pt x="1713268" y="608101"/>
                  </a:lnTo>
                  <a:lnTo>
                    <a:pt x="1716100" y="612228"/>
                  </a:lnTo>
                  <a:lnTo>
                    <a:pt x="1715554" y="613397"/>
                  </a:lnTo>
                  <a:lnTo>
                    <a:pt x="1714360" y="612914"/>
                  </a:lnTo>
                  <a:lnTo>
                    <a:pt x="1719592" y="620458"/>
                  </a:lnTo>
                  <a:lnTo>
                    <a:pt x="1720164" y="615238"/>
                  </a:lnTo>
                  <a:lnTo>
                    <a:pt x="1716112" y="613625"/>
                  </a:lnTo>
                  <a:lnTo>
                    <a:pt x="1721916" y="614768"/>
                  </a:lnTo>
                  <a:close/>
                </a:path>
                <a:path w="2550795" h="1019175">
                  <a:moveTo>
                    <a:pt x="1756156" y="591439"/>
                  </a:moveTo>
                  <a:lnTo>
                    <a:pt x="1755571" y="589127"/>
                  </a:lnTo>
                  <a:lnTo>
                    <a:pt x="1754403" y="587375"/>
                  </a:lnTo>
                  <a:lnTo>
                    <a:pt x="1754403" y="585635"/>
                  </a:lnTo>
                  <a:lnTo>
                    <a:pt x="1752663" y="586219"/>
                  </a:lnTo>
                  <a:lnTo>
                    <a:pt x="1751507" y="587375"/>
                  </a:lnTo>
                  <a:lnTo>
                    <a:pt x="1756156" y="591439"/>
                  </a:lnTo>
                  <a:close/>
                </a:path>
                <a:path w="2550795" h="1019175">
                  <a:moveTo>
                    <a:pt x="1873542" y="754468"/>
                  </a:moveTo>
                  <a:lnTo>
                    <a:pt x="1872957" y="755738"/>
                  </a:lnTo>
                  <a:lnTo>
                    <a:pt x="1873542" y="754468"/>
                  </a:lnTo>
                  <a:close/>
                </a:path>
                <a:path w="2550795" h="1019175">
                  <a:moveTo>
                    <a:pt x="2032723" y="605878"/>
                  </a:moveTo>
                  <a:lnTo>
                    <a:pt x="2032660" y="602068"/>
                  </a:lnTo>
                  <a:lnTo>
                    <a:pt x="2032241" y="600468"/>
                  </a:lnTo>
                  <a:lnTo>
                    <a:pt x="2027491" y="599528"/>
                  </a:lnTo>
                  <a:lnTo>
                    <a:pt x="2032723" y="605878"/>
                  </a:lnTo>
                  <a:close/>
                </a:path>
                <a:path w="2550795" h="1019175">
                  <a:moveTo>
                    <a:pt x="2033879" y="600798"/>
                  </a:moveTo>
                  <a:lnTo>
                    <a:pt x="2031885" y="599122"/>
                  </a:lnTo>
                  <a:lnTo>
                    <a:pt x="2032241" y="600468"/>
                  </a:lnTo>
                  <a:lnTo>
                    <a:pt x="2033879" y="600798"/>
                  </a:lnTo>
                  <a:close/>
                </a:path>
                <a:path w="2550795" h="1019175">
                  <a:moveTo>
                    <a:pt x="2075916" y="588098"/>
                  </a:moveTo>
                  <a:lnTo>
                    <a:pt x="2073986" y="585558"/>
                  </a:lnTo>
                  <a:lnTo>
                    <a:pt x="2074341" y="587908"/>
                  </a:lnTo>
                  <a:lnTo>
                    <a:pt x="2074557" y="588098"/>
                  </a:lnTo>
                  <a:lnTo>
                    <a:pt x="2075916" y="588098"/>
                  </a:lnTo>
                  <a:close/>
                </a:path>
                <a:path w="2550795" h="1019175">
                  <a:moveTo>
                    <a:pt x="2080374" y="588098"/>
                  </a:moveTo>
                  <a:lnTo>
                    <a:pt x="2075916" y="588098"/>
                  </a:lnTo>
                  <a:lnTo>
                    <a:pt x="2079790" y="593178"/>
                  </a:lnTo>
                  <a:lnTo>
                    <a:pt x="2080374" y="588098"/>
                  </a:lnTo>
                  <a:close/>
                </a:path>
                <a:path w="2550795" h="1019175">
                  <a:moveTo>
                    <a:pt x="2096084" y="540423"/>
                  </a:moveTo>
                  <a:lnTo>
                    <a:pt x="2093163" y="539838"/>
                  </a:lnTo>
                  <a:lnTo>
                    <a:pt x="2095741" y="542302"/>
                  </a:lnTo>
                  <a:lnTo>
                    <a:pt x="2096084" y="540423"/>
                  </a:lnTo>
                  <a:close/>
                </a:path>
                <a:path w="2550795" h="1019175">
                  <a:moveTo>
                    <a:pt x="2107692" y="548728"/>
                  </a:moveTo>
                  <a:lnTo>
                    <a:pt x="2104783" y="542378"/>
                  </a:lnTo>
                  <a:lnTo>
                    <a:pt x="2105367" y="537298"/>
                  </a:lnTo>
                  <a:lnTo>
                    <a:pt x="2107107" y="538568"/>
                  </a:lnTo>
                  <a:lnTo>
                    <a:pt x="2105647" y="537298"/>
                  </a:lnTo>
                  <a:lnTo>
                    <a:pt x="2104199" y="536028"/>
                  </a:lnTo>
                  <a:lnTo>
                    <a:pt x="2104199" y="532218"/>
                  </a:lnTo>
                  <a:lnTo>
                    <a:pt x="2096376" y="528408"/>
                  </a:lnTo>
                  <a:lnTo>
                    <a:pt x="2095258" y="532218"/>
                  </a:lnTo>
                  <a:lnTo>
                    <a:pt x="2096439" y="538568"/>
                  </a:lnTo>
                  <a:lnTo>
                    <a:pt x="2096084" y="540423"/>
                  </a:lnTo>
                  <a:lnTo>
                    <a:pt x="2099551" y="541108"/>
                  </a:lnTo>
                  <a:lnTo>
                    <a:pt x="2101875" y="544918"/>
                  </a:lnTo>
                  <a:lnTo>
                    <a:pt x="2105939" y="549998"/>
                  </a:lnTo>
                  <a:lnTo>
                    <a:pt x="2107692" y="553808"/>
                  </a:lnTo>
                  <a:lnTo>
                    <a:pt x="2107692" y="548728"/>
                  </a:lnTo>
                  <a:close/>
                </a:path>
                <a:path w="2550795" h="1019175">
                  <a:moveTo>
                    <a:pt x="2110587" y="541108"/>
                  </a:moveTo>
                  <a:lnTo>
                    <a:pt x="2107107" y="538568"/>
                  </a:lnTo>
                  <a:lnTo>
                    <a:pt x="2110587" y="541426"/>
                  </a:lnTo>
                  <a:lnTo>
                    <a:pt x="2110587" y="541108"/>
                  </a:lnTo>
                  <a:close/>
                </a:path>
                <a:path w="2550795" h="1019175">
                  <a:moveTo>
                    <a:pt x="2113813" y="544068"/>
                  </a:moveTo>
                  <a:lnTo>
                    <a:pt x="2110587" y="541426"/>
                  </a:lnTo>
                  <a:lnTo>
                    <a:pt x="2110587" y="546188"/>
                  </a:lnTo>
                  <a:lnTo>
                    <a:pt x="2112911" y="549998"/>
                  </a:lnTo>
                  <a:lnTo>
                    <a:pt x="2113496" y="544918"/>
                  </a:lnTo>
                  <a:lnTo>
                    <a:pt x="2113813" y="544068"/>
                  </a:lnTo>
                  <a:close/>
                </a:path>
                <a:path w="2550795" h="1019175">
                  <a:moveTo>
                    <a:pt x="2115820" y="538568"/>
                  </a:moveTo>
                  <a:lnTo>
                    <a:pt x="2109432" y="530948"/>
                  </a:lnTo>
                  <a:lnTo>
                    <a:pt x="2106523" y="529678"/>
                  </a:lnTo>
                  <a:lnTo>
                    <a:pt x="2108263" y="530948"/>
                  </a:lnTo>
                  <a:lnTo>
                    <a:pt x="2112340" y="536028"/>
                  </a:lnTo>
                  <a:lnTo>
                    <a:pt x="2112911" y="537298"/>
                  </a:lnTo>
                  <a:lnTo>
                    <a:pt x="2114664" y="541743"/>
                  </a:lnTo>
                  <a:lnTo>
                    <a:pt x="2115820" y="538568"/>
                  </a:lnTo>
                  <a:close/>
                </a:path>
                <a:path w="2550795" h="1019175">
                  <a:moveTo>
                    <a:pt x="2116404" y="546188"/>
                  </a:moveTo>
                  <a:lnTo>
                    <a:pt x="2114664" y="541743"/>
                  </a:lnTo>
                  <a:lnTo>
                    <a:pt x="2113813" y="544068"/>
                  </a:lnTo>
                  <a:lnTo>
                    <a:pt x="2116404" y="546188"/>
                  </a:lnTo>
                  <a:close/>
                </a:path>
                <a:path w="2550795" h="1019175">
                  <a:moveTo>
                    <a:pt x="2121636" y="308698"/>
                  </a:moveTo>
                  <a:lnTo>
                    <a:pt x="2119503" y="307428"/>
                  </a:lnTo>
                  <a:lnTo>
                    <a:pt x="2119312" y="307428"/>
                  </a:lnTo>
                  <a:lnTo>
                    <a:pt x="2119807" y="307975"/>
                  </a:lnTo>
                  <a:lnTo>
                    <a:pt x="2121636" y="308698"/>
                  </a:lnTo>
                  <a:close/>
                </a:path>
                <a:path w="2550795" h="1019175">
                  <a:moveTo>
                    <a:pt x="2123821" y="293408"/>
                  </a:moveTo>
                  <a:lnTo>
                    <a:pt x="2121052" y="295998"/>
                  </a:lnTo>
                  <a:lnTo>
                    <a:pt x="2123376" y="297268"/>
                  </a:lnTo>
                  <a:lnTo>
                    <a:pt x="2123821" y="293408"/>
                  </a:lnTo>
                  <a:close/>
                </a:path>
                <a:path w="2550795" h="1019175">
                  <a:moveTo>
                    <a:pt x="2125116" y="292188"/>
                  </a:moveTo>
                  <a:lnTo>
                    <a:pt x="2124748" y="292087"/>
                  </a:lnTo>
                  <a:lnTo>
                    <a:pt x="2123960" y="292188"/>
                  </a:lnTo>
                  <a:lnTo>
                    <a:pt x="2123821" y="293408"/>
                  </a:lnTo>
                  <a:lnTo>
                    <a:pt x="2125116" y="292188"/>
                  </a:lnTo>
                  <a:close/>
                </a:path>
                <a:path w="2550795" h="1019175">
                  <a:moveTo>
                    <a:pt x="2158276" y="514540"/>
                  </a:moveTo>
                  <a:lnTo>
                    <a:pt x="2153386" y="510908"/>
                  </a:lnTo>
                  <a:lnTo>
                    <a:pt x="2153424" y="511352"/>
                  </a:lnTo>
                  <a:lnTo>
                    <a:pt x="2154644" y="513473"/>
                  </a:lnTo>
                  <a:lnTo>
                    <a:pt x="2158276" y="514540"/>
                  </a:lnTo>
                  <a:close/>
                </a:path>
                <a:path w="2550795" h="1019175">
                  <a:moveTo>
                    <a:pt x="2159990" y="532218"/>
                  </a:moveTo>
                  <a:lnTo>
                    <a:pt x="2155914" y="525868"/>
                  </a:lnTo>
                  <a:lnTo>
                    <a:pt x="2155342" y="524598"/>
                  </a:lnTo>
                  <a:lnTo>
                    <a:pt x="2152434" y="528408"/>
                  </a:lnTo>
                  <a:lnTo>
                    <a:pt x="2159990" y="532218"/>
                  </a:lnTo>
                  <a:close/>
                </a:path>
                <a:path w="2550795" h="1019175">
                  <a:moveTo>
                    <a:pt x="2166378" y="522058"/>
                  </a:moveTo>
                  <a:lnTo>
                    <a:pt x="2162314" y="515708"/>
                  </a:lnTo>
                  <a:lnTo>
                    <a:pt x="2158276" y="514540"/>
                  </a:lnTo>
                  <a:lnTo>
                    <a:pt x="2161146" y="522058"/>
                  </a:lnTo>
                  <a:lnTo>
                    <a:pt x="2166378" y="522058"/>
                  </a:lnTo>
                  <a:close/>
                </a:path>
                <a:path w="2550795" h="1019175">
                  <a:moveTo>
                    <a:pt x="2167547" y="515708"/>
                  </a:moveTo>
                  <a:lnTo>
                    <a:pt x="2166963" y="513168"/>
                  </a:lnTo>
                  <a:lnTo>
                    <a:pt x="2166086" y="512533"/>
                  </a:lnTo>
                  <a:lnTo>
                    <a:pt x="2167547" y="515708"/>
                  </a:lnTo>
                  <a:close/>
                </a:path>
                <a:path w="2550795" h="1019175">
                  <a:moveTo>
                    <a:pt x="2169287" y="238213"/>
                  </a:moveTo>
                  <a:lnTo>
                    <a:pt x="2168118" y="238848"/>
                  </a:lnTo>
                  <a:lnTo>
                    <a:pt x="2168702" y="238848"/>
                  </a:lnTo>
                  <a:lnTo>
                    <a:pt x="2169287" y="238213"/>
                  </a:lnTo>
                  <a:close/>
                </a:path>
                <a:path w="2550795" h="1019175">
                  <a:moveTo>
                    <a:pt x="2232304" y="463702"/>
                  </a:moveTo>
                  <a:lnTo>
                    <a:pt x="2231415" y="459828"/>
                  </a:lnTo>
                  <a:lnTo>
                    <a:pt x="2228583" y="459206"/>
                  </a:lnTo>
                  <a:lnTo>
                    <a:pt x="2229459" y="459828"/>
                  </a:lnTo>
                  <a:lnTo>
                    <a:pt x="2232304" y="463702"/>
                  </a:lnTo>
                  <a:close/>
                </a:path>
                <a:path w="2550795" h="1019175">
                  <a:moveTo>
                    <a:pt x="2233168" y="467448"/>
                  </a:moveTo>
                  <a:lnTo>
                    <a:pt x="2233079" y="464769"/>
                  </a:lnTo>
                  <a:lnTo>
                    <a:pt x="2232304" y="463702"/>
                  </a:lnTo>
                  <a:lnTo>
                    <a:pt x="2233168" y="467448"/>
                  </a:lnTo>
                  <a:close/>
                </a:path>
                <a:path w="2550795" h="1019175">
                  <a:moveTo>
                    <a:pt x="2327884" y="344258"/>
                  </a:moveTo>
                  <a:lnTo>
                    <a:pt x="2316848" y="339178"/>
                  </a:lnTo>
                  <a:lnTo>
                    <a:pt x="2320912" y="341718"/>
                  </a:lnTo>
                  <a:lnTo>
                    <a:pt x="2322080" y="344258"/>
                  </a:lnTo>
                  <a:lnTo>
                    <a:pt x="2327884" y="344258"/>
                  </a:lnTo>
                  <a:close/>
                </a:path>
                <a:path w="2550795" h="1019175">
                  <a:moveTo>
                    <a:pt x="2418537" y="191389"/>
                  </a:moveTo>
                  <a:lnTo>
                    <a:pt x="2415387" y="189585"/>
                  </a:lnTo>
                  <a:lnTo>
                    <a:pt x="2418537" y="194398"/>
                  </a:lnTo>
                  <a:lnTo>
                    <a:pt x="2418537" y="191389"/>
                  </a:lnTo>
                  <a:close/>
                </a:path>
                <a:path w="2550795" h="1019175">
                  <a:moveTo>
                    <a:pt x="2423769" y="194398"/>
                  </a:moveTo>
                  <a:lnTo>
                    <a:pt x="2418537" y="188048"/>
                  </a:lnTo>
                  <a:lnTo>
                    <a:pt x="2418537" y="191389"/>
                  </a:lnTo>
                  <a:lnTo>
                    <a:pt x="2423769" y="194398"/>
                  </a:lnTo>
                  <a:close/>
                </a:path>
                <a:path w="2550795" h="1019175">
                  <a:moveTo>
                    <a:pt x="2526931" y="35394"/>
                  </a:moveTo>
                  <a:lnTo>
                    <a:pt x="2525725" y="34899"/>
                  </a:lnTo>
                  <a:lnTo>
                    <a:pt x="2526588" y="35648"/>
                  </a:lnTo>
                  <a:lnTo>
                    <a:pt x="2526931" y="35394"/>
                  </a:lnTo>
                  <a:close/>
                </a:path>
                <a:path w="2550795" h="1019175">
                  <a:moveTo>
                    <a:pt x="2532977" y="36918"/>
                  </a:moveTo>
                  <a:lnTo>
                    <a:pt x="2528328" y="34378"/>
                  </a:lnTo>
                  <a:lnTo>
                    <a:pt x="2526931" y="35394"/>
                  </a:lnTo>
                  <a:lnTo>
                    <a:pt x="2530652" y="36918"/>
                  </a:lnTo>
                  <a:lnTo>
                    <a:pt x="2532977" y="36918"/>
                  </a:lnTo>
                  <a:close/>
                </a:path>
                <a:path w="2550795" h="1019175">
                  <a:moveTo>
                    <a:pt x="2550210" y="1358"/>
                  </a:moveTo>
                  <a:lnTo>
                    <a:pt x="2485466" y="1358"/>
                  </a:lnTo>
                  <a:lnTo>
                    <a:pt x="2485466" y="22948"/>
                  </a:lnTo>
                  <a:lnTo>
                    <a:pt x="2485034" y="24218"/>
                  </a:lnTo>
                  <a:lnTo>
                    <a:pt x="2482418" y="21678"/>
                  </a:lnTo>
                  <a:lnTo>
                    <a:pt x="2484374" y="20408"/>
                  </a:lnTo>
                  <a:lnTo>
                    <a:pt x="2485466" y="22948"/>
                  </a:lnTo>
                  <a:lnTo>
                    <a:pt x="2485466" y="1358"/>
                  </a:lnTo>
                  <a:lnTo>
                    <a:pt x="2453919" y="1358"/>
                  </a:lnTo>
                  <a:lnTo>
                    <a:pt x="2453919" y="139014"/>
                  </a:lnTo>
                  <a:lnTo>
                    <a:pt x="2451087" y="139788"/>
                  </a:lnTo>
                  <a:lnTo>
                    <a:pt x="2450071" y="138518"/>
                  </a:lnTo>
                  <a:lnTo>
                    <a:pt x="2447023" y="134708"/>
                  </a:lnTo>
                  <a:lnTo>
                    <a:pt x="2453919" y="139014"/>
                  </a:lnTo>
                  <a:lnTo>
                    <a:pt x="2453919" y="1358"/>
                  </a:lnTo>
                  <a:lnTo>
                    <a:pt x="2375535" y="1358"/>
                  </a:lnTo>
                  <a:lnTo>
                    <a:pt x="2375535" y="62318"/>
                  </a:lnTo>
                  <a:lnTo>
                    <a:pt x="2374379" y="61048"/>
                  </a:lnTo>
                  <a:lnTo>
                    <a:pt x="2373795" y="59778"/>
                  </a:lnTo>
                  <a:lnTo>
                    <a:pt x="2375535" y="62318"/>
                  </a:lnTo>
                  <a:lnTo>
                    <a:pt x="2375535" y="1358"/>
                  </a:lnTo>
                  <a:lnTo>
                    <a:pt x="2362174" y="1358"/>
                  </a:lnTo>
                  <a:lnTo>
                    <a:pt x="2362174" y="3898"/>
                  </a:lnTo>
                  <a:lnTo>
                    <a:pt x="2362174" y="11518"/>
                  </a:lnTo>
                  <a:lnTo>
                    <a:pt x="2356777" y="10248"/>
                  </a:lnTo>
                  <a:lnTo>
                    <a:pt x="2354757" y="7708"/>
                  </a:lnTo>
                  <a:lnTo>
                    <a:pt x="2356447" y="3898"/>
                  </a:lnTo>
                  <a:lnTo>
                    <a:pt x="2362174" y="3898"/>
                  </a:lnTo>
                  <a:lnTo>
                    <a:pt x="2362174" y="1358"/>
                  </a:lnTo>
                  <a:lnTo>
                    <a:pt x="2344737" y="1358"/>
                  </a:lnTo>
                  <a:lnTo>
                    <a:pt x="2344737" y="82638"/>
                  </a:lnTo>
                  <a:lnTo>
                    <a:pt x="2338933" y="83908"/>
                  </a:lnTo>
                  <a:lnTo>
                    <a:pt x="2335441" y="81368"/>
                  </a:lnTo>
                  <a:lnTo>
                    <a:pt x="2336025" y="77558"/>
                  </a:lnTo>
                  <a:lnTo>
                    <a:pt x="2338933" y="76288"/>
                  </a:lnTo>
                  <a:lnTo>
                    <a:pt x="2343581" y="76288"/>
                  </a:lnTo>
                  <a:lnTo>
                    <a:pt x="2344737" y="82638"/>
                  </a:lnTo>
                  <a:lnTo>
                    <a:pt x="2344737" y="1358"/>
                  </a:lnTo>
                  <a:lnTo>
                    <a:pt x="2330793" y="1358"/>
                  </a:lnTo>
                  <a:lnTo>
                    <a:pt x="2330793" y="2628"/>
                  </a:lnTo>
                  <a:lnTo>
                    <a:pt x="2333701" y="3898"/>
                  </a:lnTo>
                  <a:lnTo>
                    <a:pt x="2333117" y="5168"/>
                  </a:lnTo>
                  <a:lnTo>
                    <a:pt x="2331377" y="6438"/>
                  </a:lnTo>
                  <a:lnTo>
                    <a:pt x="2331377" y="7708"/>
                  </a:lnTo>
                  <a:lnTo>
                    <a:pt x="2327300" y="7708"/>
                  </a:lnTo>
                  <a:lnTo>
                    <a:pt x="2327300" y="1358"/>
                  </a:lnTo>
                  <a:lnTo>
                    <a:pt x="2291854" y="1358"/>
                  </a:lnTo>
                  <a:lnTo>
                    <a:pt x="2291854" y="354418"/>
                  </a:lnTo>
                  <a:lnTo>
                    <a:pt x="2290699" y="354418"/>
                  </a:lnTo>
                  <a:lnTo>
                    <a:pt x="2289530" y="355688"/>
                  </a:lnTo>
                  <a:lnTo>
                    <a:pt x="2288946" y="356958"/>
                  </a:lnTo>
                  <a:lnTo>
                    <a:pt x="2285466" y="353923"/>
                  </a:lnTo>
                  <a:lnTo>
                    <a:pt x="2285466" y="363308"/>
                  </a:lnTo>
                  <a:lnTo>
                    <a:pt x="2284882" y="364578"/>
                  </a:lnTo>
                  <a:lnTo>
                    <a:pt x="2284882" y="363308"/>
                  </a:lnTo>
                  <a:lnTo>
                    <a:pt x="2285466" y="363308"/>
                  </a:lnTo>
                  <a:lnTo>
                    <a:pt x="2285466" y="353923"/>
                  </a:lnTo>
                  <a:lnTo>
                    <a:pt x="2284590" y="353148"/>
                  </a:lnTo>
                  <a:lnTo>
                    <a:pt x="2283142" y="351878"/>
                  </a:lnTo>
                  <a:lnTo>
                    <a:pt x="2283714" y="351878"/>
                  </a:lnTo>
                  <a:lnTo>
                    <a:pt x="2285466" y="353148"/>
                  </a:lnTo>
                  <a:lnTo>
                    <a:pt x="2288375" y="353148"/>
                  </a:lnTo>
                  <a:lnTo>
                    <a:pt x="2291854" y="354418"/>
                  </a:lnTo>
                  <a:lnTo>
                    <a:pt x="2291854" y="1358"/>
                  </a:lnTo>
                  <a:lnTo>
                    <a:pt x="2275586" y="1358"/>
                  </a:lnTo>
                  <a:lnTo>
                    <a:pt x="2275586" y="132168"/>
                  </a:lnTo>
                  <a:lnTo>
                    <a:pt x="2274417" y="138518"/>
                  </a:lnTo>
                  <a:lnTo>
                    <a:pt x="2269769" y="138518"/>
                  </a:lnTo>
                  <a:lnTo>
                    <a:pt x="2268905" y="137248"/>
                  </a:lnTo>
                  <a:lnTo>
                    <a:pt x="2268029" y="135978"/>
                  </a:lnTo>
                  <a:lnTo>
                    <a:pt x="2268029" y="133438"/>
                  </a:lnTo>
                  <a:lnTo>
                    <a:pt x="2268029" y="132168"/>
                  </a:lnTo>
                  <a:lnTo>
                    <a:pt x="2270353" y="134708"/>
                  </a:lnTo>
                  <a:lnTo>
                    <a:pt x="2275586" y="132168"/>
                  </a:lnTo>
                  <a:lnTo>
                    <a:pt x="2275586" y="1358"/>
                  </a:lnTo>
                  <a:lnTo>
                    <a:pt x="2263965" y="1358"/>
                  </a:lnTo>
                  <a:lnTo>
                    <a:pt x="2263965" y="191858"/>
                  </a:lnTo>
                  <a:lnTo>
                    <a:pt x="2263965" y="204558"/>
                  </a:lnTo>
                  <a:lnTo>
                    <a:pt x="2261057" y="203288"/>
                  </a:lnTo>
                  <a:lnTo>
                    <a:pt x="2258149" y="202018"/>
                  </a:lnTo>
                  <a:lnTo>
                    <a:pt x="2258149" y="195668"/>
                  </a:lnTo>
                  <a:lnTo>
                    <a:pt x="2260092" y="194398"/>
                  </a:lnTo>
                  <a:lnTo>
                    <a:pt x="2263965" y="191858"/>
                  </a:lnTo>
                  <a:lnTo>
                    <a:pt x="2263965" y="1358"/>
                  </a:lnTo>
                  <a:lnTo>
                    <a:pt x="2227351" y="1358"/>
                  </a:lnTo>
                  <a:lnTo>
                    <a:pt x="2227351" y="182968"/>
                  </a:lnTo>
                  <a:lnTo>
                    <a:pt x="2224443" y="184238"/>
                  </a:lnTo>
                  <a:lnTo>
                    <a:pt x="2223859" y="181698"/>
                  </a:lnTo>
                  <a:lnTo>
                    <a:pt x="2222703" y="185508"/>
                  </a:lnTo>
                  <a:lnTo>
                    <a:pt x="2218055" y="185508"/>
                  </a:lnTo>
                  <a:lnTo>
                    <a:pt x="2218055" y="193128"/>
                  </a:lnTo>
                  <a:lnTo>
                    <a:pt x="2214029" y="194398"/>
                  </a:lnTo>
                  <a:lnTo>
                    <a:pt x="2211705" y="193128"/>
                  </a:lnTo>
                  <a:lnTo>
                    <a:pt x="2210549" y="191858"/>
                  </a:lnTo>
                  <a:lnTo>
                    <a:pt x="2212289" y="190588"/>
                  </a:lnTo>
                  <a:lnTo>
                    <a:pt x="2213737" y="189318"/>
                  </a:lnTo>
                  <a:lnTo>
                    <a:pt x="2204732" y="189318"/>
                  </a:lnTo>
                  <a:lnTo>
                    <a:pt x="2204732" y="202018"/>
                  </a:lnTo>
                  <a:lnTo>
                    <a:pt x="2201824" y="198843"/>
                  </a:lnTo>
                  <a:lnTo>
                    <a:pt x="2201824" y="202018"/>
                  </a:lnTo>
                  <a:lnTo>
                    <a:pt x="2200084" y="202018"/>
                  </a:lnTo>
                  <a:lnTo>
                    <a:pt x="2198928" y="200748"/>
                  </a:lnTo>
                  <a:lnTo>
                    <a:pt x="2197760" y="198208"/>
                  </a:lnTo>
                  <a:lnTo>
                    <a:pt x="2197760" y="196938"/>
                  </a:lnTo>
                  <a:lnTo>
                    <a:pt x="2201824" y="202018"/>
                  </a:lnTo>
                  <a:lnTo>
                    <a:pt x="2201824" y="198843"/>
                  </a:lnTo>
                  <a:lnTo>
                    <a:pt x="2200084" y="196938"/>
                  </a:lnTo>
                  <a:lnTo>
                    <a:pt x="2197760" y="195668"/>
                  </a:lnTo>
                  <a:lnTo>
                    <a:pt x="2197760" y="193128"/>
                  </a:lnTo>
                  <a:lnTo>
                    <a:pt x="2198344" y="191858"/>
                  </a:lnTo>
                  <a:lnTo>
                    <a:pt x="2201253" y="194398"/>
                  </a:lnTo>
                  <a:lnTo>
                    <a:pt x="2200668" y="195668"/>
                  </a:lnTo>
                  <a:lnTo>
                    <a:pt x="2201253" y="198208"/>
                  </a:lnTo>
                  <a:lnTo>
                    <a:pt x="2204732" y="202018"/>
                  </a:lnTo>
                  <a:lnTo>
                    <a:pt x="2204732" y="189318"/>
                  </a:lnTo>
                  <a:lnTo>
                    <a:pt x="2191943" y="189318"/>
                  </a:lnTo>
                  <a:lnTo>
                    <a:pt x="2191943" y="207098"/>
                  </a:lnTo>
                  <a:lnTo>
                    <a:pt x="2189619" y="212178"/>
                  </a:lnTo>
                  <a:lnTo>
                    <a:pt x="2190204" y="218528"/>
                  </a:lnTo>
                  <a:lnTo>
                    <a:pt x="2184400" y="221068"/>
                  </a:lnTo>
                  <a:lnTo>
                    <a:pt x="2180907" y="218528"/>
                  </a:lnTo>
                  <a:lnTo>
                    <a:pt x="2181491" y="215988"/>
                  </a:lnTo>
                  <a:lnTo>
                    <a:pt x="2183815" y="213448"/>
                  </a:lnTo>
                  <a:lnTo>
                    <a:pt x="2183815" y="212178"/>
                  </a:lnTo>
                  <a:lnTo>
                    <a:pt x="2187295" y="208368"/>
                  </a:lnTo>
                  <a:lnTo>
                    <a:pt x="2188464" y="207098"/>
                  </a:lnTo>
                  <a:lnTo>
                    <a:pt x="2191943" y="207098"/>
                  </a:lnTo>
                  <a:lnTo>
                    <a:pt x="2191943" y="189318"/>
                  </a:lnTo>
                  <a:lnTo>
                    <a:pt x="2174748" y="189318"/>
                  </a:lnTo>
                  <a:lnTo>
                    <a:pt x="2174748" y="243928"/>
                  </a:lnTo>
                  <a:lnTo>
                    <a:pt x="2167547" y="243928"/>
                  </a:lnTo>
                  <a:lnTo>
                    <a:pt x="2167547" y="464908"/>
                  </a:lnTo>
                  <a:lnTo>
                    <a:pt x="2164054" y="469988"/>
                  </a:lnTo>
                  <a:lnTo>
                    <a:pt x="2159990" y="469988"/>
                  </a:lnTo>
                  <a:lnTo>
                    <a:pt x="2160574" y="468718"/>
                  </a:lnTo>
                  <a:lnTo>
                    <a:pt x="2157666" y="468718"/>
                  </a:lnTo>
                  <a:lnTo>
                    <a:pt x="2157463" y="467448"/>
                  </a:lnTo>
                  <a:lnTo>
                    <a:pt x="2157082" y="464908"/>
                  </a:lnTo>
                  <a:lnTo>
                    <a:pt x="2167547" y="464908"/>
                  </a:lnTo>
                  <a:lnTo>
                    <a:pt x="2167547" y="243928"/>
                  </a:lnTo>
                  <a:lnTo>
                    <a:pt x="2166963" y="243928"/>
                  </a:lnTo>
                  <a:lnTo>
                    <a:pt x="2166963" y="365848"/>
                  </a:lnTo>
                  <a:lnTo>
                    <a:pt x="2166378" y="372198"/>
                  </a:lnTo>
                  <a:lnTo>
                    <a:pt x="2156498" y="370928"/>
                  </a:lnTo>
                  <a:lnTo>
                    <a:pt x="2154174" y="368388"/>
                  </a:lnTo>
                  <a:lnTo>
                    <a:pt x="2154034" y="373468"/>
                  </a:lnTo>
                  <a:lnTo>
                    <a:pt x="2152573" y="378548"/>
                  </a:lnTo>
                  <a:lnTo>
                    <a:pt x="2153526" y="384898"/>
                  </a:lnTo>
                  <a:lnTo>
                    <a:pt x="2160574" y="388708"/>
                  </a:lnTo>
                  <a:lnTo>
                    <a:pt x="2148497" y="387438"/>
                  </a:lnTo>
                  <a:lnTo>
                    <a:pt x="2147290" y="381088"/>
                  </a:lnTo>
                  <a:lnTo>
                    <a:pt x="2146566" y="377278"/>
                  </a:lnTo>
                  <a:lnTo>
                    <a:pt x="2146325" y="376008"/>
                  </a:lnTo>
                  <a:lnTo>
                    <a:pt x="2147976" y="373468"/>
                  </a:lnTo>
                  <a:lnTo>
                    <a:pt x="2152891" y="365848"/>
                  </a:lnTo>
                  <a:lnTo>
                    <a:pt x="2166963" y="365848"/>
                  </a:lnTo>
                  <a:lnTo>
                    <a:pt x="2166963" y="243928"/>
                  </a:lnTo>
                  <a:lnTo>
                    <a:pt x="2164156" y="243928"/>
                  </a:lnTo>
                  <a:lnTo>
                    <a:pt x="2162899" y="247738"/>
                  </a:lnTo>
                  <a:lnTo>
                    <a:pt x="2162314" y="245198"/>
                  </a:lnTo>
                  <a:lnTo>
                    <a:pt x="2159520" y="242658"/>
                  </a:lnTo>
                  <a:lnTo>
                    <a:pt x="2155342" y="238848"/>
                  </a:lnTo>
                  <a:lnTo>
                    <a:pt x="2156498" y="241388"/>
                  </a:lnTo>
                  <a:lnTo>
                    <a:pt x="2155342" y="241388"/>
                  </a:lnTo>
                  <a:lnTo>
                    <a:pt x="2154758" y="242658"/>
                  </a:lnTo>
                  <a:lnTo>
                    <a:pt x="2154174" y="242658"/>
                  </a:lnTo>
                  <a:lnTo>
                    <a:pt x="2154174" y="241388"/>
                  </a:lnTo>
                  <a:lnTo>
                    <a:pt x="2153589" y="241388"/>
                  </a:lnTo>
                  <a:lnTo>
                    <a:pt x="2153018" y="240118"/>
                  </a:lnTo>
                  <a:lnTo>
                    <a:pt x="2152434" y="239483"/>
                  </a:lnTo>
                  <a:lnTo>
                    <a:pt x="2152434" y="255358"/>
                  </a:lnTo>
                  <a:lnTo>
                    <a:pt x="2152434" y="260438"/>
                  </a:lnTo>
                  <a:lnTo>
                    <a:pt x="2151850" y="259930"/>
                  </a:lnTo>
                  <a:lnTo>
                    <a:pt x="2151850" y="261708"/>
                  </a:lnTo>
                  <a:lnTo>
                    <a:pt x="2151850" y="265518"/>
                  </a:lnTo>
                  <a:lnTo>
                    <a:pt x="2149525" y="262978"/>
                  </a:lnTo>
                  <a:lnTo>
                    <a:pt x="2150694" y="261708"/>
                  </a:lnTo>
                  <a:lnTo>
                    <a:pt x="2151850" y="261708"/>
                  </a:lnTo>
                  <a:lnTo>
                    <a:pt x="2151850" y="259930"/>
                  </a:lnTo>
                  <a:lnTo>
                    <a:pt x="2149525" y="257898"/>
                  </a:lnTo>
                  <a:lnTo>
                    <a:pt x="2147201" y="256628"/>
                  </a:lnTo>
                  <a:lnTo>
                    <a:pt x="2147201" y="259168"/>
                  </a:lnTo>
                  <a:lnTo>
                    <a:pt x="2147786" y="260438"/>
                  </a:lnTo>
                  <a:lnTo>
                    <a:pt x="2146617" y="260438"/>
                  </a:lnTo>
                  <a:lnTo>
                    <a:pt x="2144293" y="261708"/>
                  </a:lnTo>
                  <a:lnTo>
                    <a:pt x="2140813" y="259168"/>
                  </a:lnTo>
                  <a:lnTo>
                    <a:pt x="2140229" y="258660"/>
                  </a:lnTo>
                  <a:lnTo>
                    <a:pt x="2140229" y="265518"/>
                  </a:lnTo>
                  <a:lnTo>
                    <a:pt x="2139061" y="266801"/>
                  </a:lnTo>
                  <a:lnTo>
                    <a:pt x="2139061" y="301078"/>
                  </a:lnTo>
                  <a:lnTo>
                    <a:pt x="2126869" y="303618"/>
                  </a:lnTo>
                  <a:lnTo>
                    <a:pt x="2126869" y="317588"/>
                  </a:lnTo>
                  <a:lnTo>
                    <a:pt x="2125116" y="318858"/>
                  </a:lnTo>
                  <a:lnTo>
                    <a:pt x="2125116" y="317588"/>
                  </a:lnTo>
                  <a:lnTo>
                    <a:pt x="2124545" y="316318"/>
                  </a:lnTo>
                  <a:lnTo>
                    <a:pt x="2123960" y="316318"/>
                  </a:lnTo>
                  <a:lnTo>
                    <a:pt x="2123960" y="337908"/>
                  </a:lnTo>
                  <a:lnTo>
                    <a:pt x="2121636" y="344258"/>
                  </a:lnTo>
                  <a:lnTo>
                    <a:pt x="2121052" y="353148"/>
                  </a:lnTo>
                  <a:lnTo>
                    <a:pt x="2111171" y="351878"/>
                  </a:lnTo>
                  <a:lnTo>
                    <a:pt x="2110016" y="350608"/>
                  </a:lnTo>
                  <a:lnTo>
                    <a:pt x="2106523" y="346798"/>
                  </a:lnTo>
                  <a:lnTo>
                    <a:pt x="2111756" y="340448"/>
                  </a:lnTo>
                  <a:lnTo>
                    <a:pt x="2113496" y="335368"/>
                  </a:lnTo>
                  <a:lnTo>
                    <a:pt x="2119312" y="334098"/>
                  </a:lnTo>
                  <a:lnTo>
                    <a:pt x="2118728" y="337908"/>
                  </a:lnTo>
                  <a:lnTo>
                    <a:pt x="2123960" y="337908"/>
                  </a:lnTo>
                  <a:lnTo>
                    <a:pt x="2123960" y="316318"/>
                  </a:lnTo>
                  <a:lnTo>
                    <a:pt x="2123960" y="313778"/>
                  </a:lnTo>
                  <a:lnTo>
                    <a:pt x="2122792" y="311238"/>
                  </a:lnTo>
                  <a:lnTo>
                    <a:pt x="2121636" y="309968"/>
                  </a:lnTo>
                  <a:lnTo>
                    <a:pt x="2120468" y="308698"/>
                  </a:lnTo>
                  <a:lnTo>
                    <a:pt x="2119807" y="307975"/>
                  </a:lnTo>
                  <a:lnTo>
                    <a:pt x="2116264" y="306565"/>
                  </a:lnTo>
                  <a:lnTo>
                    <a:pt x="2115235" y="304888"/>
                  </a:lnTo>
                  <a:lnTo>
                    <a:pt x="2119503" y="307428"/>
                  </a:lnTo>
                  <a:lnTo>
                    <a:pt x="2120468" y="307428"/>
                  </a:lnTo>
                  <a:lnTo>
                    <a:pt x="2121636" y="308698"/>
                  </a:lnTo>
                  <a:lnTo>
                    <a:pt x="2122792" y="308698"/>
                  </a:lnTo>
                  <a:lnTo>
                    <a:pt x="2125700" y="312508"/>
                  </a:lnTo>
                  <a:lnTo>
                    <a:pt x="2126869" y="317588"/>
                  </a:lnTo>
                  <a:lnTo>
                    <a:pt x="2126869" y="303618"/>
                  </a:lnTo>
                  <a:lnTo>
                    <a:pt x="2123478" y="298691"/>
                  </a:lnTo>
                  <a:lnTo>
                    <a:pt x="2123376" y="297268"/>
                  </a:lnTo>
                  <a:lnTo>
                    <a:pt x="2121636" y="298538"/>
                  </a:lnTo>
                  <a:lnTo>
                    <a:pt x="2119312" y="298538"/>
                  </a:lnTo>
                  <a:lnTo>
                    <a:pt x="2116404" y="297268"/>
                  </a:lnTo>
                  <a:lnTo>
                    <a:pt x="2115235" y="294728"/>
                  </a:lnTo>
                  <a:lnTo>
                    <a:pt x="2112911" y="289648"/>
                  </a:lnTo>
                  <a:lnTo>
                    <a:pt x="2112911" y="305308"/>
                  </a:lnTo>
                  <a:lnTo>
                    <a:pt x="2108263" y="303618"/>
                  </a:lnTo>
                  <a:lnTo>
                    <a:pt x="2104199" y="302348"/>
                  </a:lnTo>
                  <a:lnTo>
                    <a:pt x="2105367" y="299808"/>
                  </a:lnTo>
                  <a:lnTo>
                    <a:pt x="2098382" y="294728"/>
                  </a:lnTo>
                  <a:lnTo>
                    <a:pt x="2107107" y="297268"/>
                  </a:lnTo>
                  <a:lnTo>
                    <a:pt x="2106523" y="298538"/>
                  </a:lnTo>
                  <a:lnTo>
                    <a:pt x="2111171" y="301078"/>
                  </a:lnTo>
                  <a:lnTo>
                    <a:pt x="2108847" y="298538"/>
                  </a:lnTo>
                  <a:lnTo>
                    <a:pt x="2111756" y="298538"/>
                  </a:lnTo>
                  <a:lnTo>
                    <a:pt x="2111171" y="301078"/>
                  </a:lnTo>
                  <a:lnTo>
                    <a:pt x="2110587" y="303618"/>
                  </a:lnTo>
                  <a:lnTo>
                    <a:pt x="2112911" y="305308"/>
                  </a:lnTo>
                  <a:lnTo>
                    <a:pt x="2112911" y="289648"/>
                  </a:lnTo>
                  <a:lnTo>
                    <a:pt x="2115820" y="289648"/>
                  </a:lnTo>
                  <a:lnTo>
                    <a:pt x="2124748" y="292087"/>
                  </a:lnTo>
                  <a:lnTo>
                    <a:pt x="2133841" y="290918"/>
                  </a:lnTo>
                  <a:lnTo>
                    <a:pt x="2137321" y="294728"/>
                  </a:lnTo>
                  <a:lnTo>
                    <a:pt x="2139061" y="301078"/>
                  </a:lnTo>
                  <a:lnTo>
                    <a:pt x="2139061" y="266801"/>
                  </a:lnTo>
                  <a:lnTo>
                    <a:pt x="2138629" y="267271"/>
                  </a:lnTo>
                  <a:lnTo>
                    <a:pt x="2138629" y="289648"/>
                  </a:lnTo>
                  <a:lnTo>
                    <a:pt x="2138197" y="290918"/>
                  </a:lnTo>
                  <a:lnTo>
                    <a:pt x="2135581" y="289648"/>
                  </a:lnTo>
                  <a:lnTo>
                    <a:pt x="2137537" y="287108"/>
                  </a:lnTo>
                  <a:lnTo>
                    <a:pt x="2138629" y="289648"/>
                  </a:lnTo>
                  <a:lnTo>
                    <a:pt x="2138629" y="267271"/>
                  </a:lnTo>
                  <a:lnTo>
                    <a:pt x="2137905" y="268058"/>
                  </a:lnTo>
                  <a:lnTo>
                    <a:pt x="2136165" y="268058"/>
                  </a:lnTo>
                  <a:lnTo>
                    <a:pt x="2133841" y="266788"/>
                  </a:lnTo>
                  <a:lnTo>
                    <a:pt x="2132673" y="264248"/>
                  </a:lnTo>
                  <a:lnTo>
                    <a:pt x="2137321" y="262978"/>
                  </a:lnTo>
                  <a:lnTo>
                    <a:pt x="2140229" y="265518"/>
                  </a:lnTo>
                  <a:lnTo>
                    <a:pt x="2140229" y="258660"/>
                  </a:lnTo>
                  <a:lnTo>
                    <a:pt x="2137905" y="256628"/>
                  </a:lnTo>
                  <a:lnTo>
                    <a:pt x="2144293" y="255358"/>
                  </a:lnTo>
                  <a:lnTo>
                    <a:pt x="2147201" y="256628"/>
                  </a:lnTo>
                  <a:lnTo>
                    <a:pt x="2144877" y="255358"/>
                  </a:lnTo>
                  <a:lnTo>
                    <a:pt x="2142553" y="254088"/>
                  </a:lnTo>
                  <a:lnTo>
                    <a:pt x="2143722" y="252818"/>
                  </a:lnTo>
                  <a:lnTo>
                    <a:pt x="2152434" y="255358"/>
                  </a:lnTo>
                  <a:lnTo>
                    <a:pt x="2152434" y="239483"/>
                  </a:lnTo>
                  <a:lnTo>
                    <a:pt x="2151850" y="238848"/>
                  </a:lnTo>
                  <a:lnTo>
                    <a:pt x="2151850" y="237578"/>
                  </a:lnTo>
                  <a:lnTo>
                    <a:pt x="2150110" y="233768"/>
                  </a:lnTo>
                  <a:lnTo>
                    <a:pt x="2153589" y="236308"/>
                  </a:lnTo>
                  <a:lnTo>
                    <a:pt x="2156498" y="237578"/>
                  </a:lnTo>
                  <a:lnTo>
                    <a:pt x="2160574" y="240118"/>
                  </a:lnTo>
                  <a:lnTo>
                    <a:pt x="2159406" y="237578"/>
                  </a:lnTo>
                  <a:lnTo>
                    <a:pt x="2159406" y="236308"/>
                  </a:lnTo>
                  <a:lnTo>
                    <a:pt x="2168118" y="236308"/>
                  </a:lnTo>
                  <a:lnTo>
                    <a:pt x="2169871" y="237578"/>
                  </a:lnTo>
                  <a:lnTo>
                    <a:pt x="2169287" y="238213"/>
                  </a:lnTo>
                  <a:lnTo>
                    <a:pt x="2170442" y="237578"/>
                  </a:lnTo>
                  <a:lnTo>
                    <a:pt x="2174748" y="243928"/>
                  </a:lnTo>
                  <a:lnTo>
                    <a:pt x="2174748" y="189318"/>
                  </a:lnTo>
                  <a:lnTo>
                    <a:pt x="2172766" y="189318"/>
                  </a:lnTo>
                  <a:lnTo>
                    <a:pt x="2172766" y="223608"/>
                  </a:lnTo>
                  <a:lnTo>
                    <a:pt x="2172766" y="228688"/>
                  </a:lnTo>
                  <a:lnTo>
                    <a:pt x="2172195" y="227444"/>
                  </a:lnTo>
                  <a:lnTo>
                    <a:pt x="2172195" y="229958"/>
                  </a:lnTo>
                  <a:lnTo>
                    <a:pt x="2172195" y="231228"/>
                  </a:lnTo>
                  <a:lnTo>
                    <a:pt x="2171611" y="232498"/>
                  </a:lnTo>
                  <a:lnTo>
                    <a:pt x="2171611" y="233768"/>
                  </a:lnTo>
                  <a:lnTo>
                    <a:pt x="2171027" y="232498"/>
                  </a:lnTo>
                  <a:lnTo>
                    <a:pt x="2171027" y="231228"/>
                  </a:lnTo>
                  <a:lnTo>
                    <a:pt x="2170442" y="229958"/>
                  </a:lnTo>
                  <a:lnTo>
                    <a:pt x="2171027" y="228688"/>
                  </a:lnTo>
                  <a:lnTo>
                    <a:pt x="2172195" y="229958"/>
                  </a:lnTo>
                  <a:lnTo>
                    <a:pt x="2172195" y="227444"/>
                  </a:lnTo>
                  <a:lnTo>
                    <a:pt x="2171027" y="224878"/>
                  </a:lnTo>
                  <a:lnTo>
                    <a:pt x="2171027" y="223608"/>
                  </a:lnTo>
                  <a:lnTo>
                    <a:pt x="2172766" y="223608"/>
                  </a:lnTo>
                  <a:lnTo>
                    <a:pt x="2172766" y="189318"/>
                  </a:lnTo>
                  <a:lnTo>
                    <a:pt x="2148370" y="189318"/>
                  </a:lnTo>
                  <a:lnTo>
                    <a:pt x="2148370" y="227418"/>
                  </a:lnTo>
                  <a:lnTo>
                    <a:pt x="2147786" y="227418"/>
                  </a:lnTo>
                  <a:lnTo>
                    <a:pt x="2147786" y="228688"/>
                  </a:lnTo>
                  <a:lnTo>
                    <a:pt x="2147201" y="228688"/>
                  </a:lnTo>
                  <a:lnTo>
                    <a:pt x="2144293" y="226148"/>
                  </a:lnTo>
                  <a:lnTo>
                    <a:pt x="2140813" y="223608"/>
                  </a:lnTo>
                  <a:lnTo>
                    <a:pt x="2141397" y="223608"/>
                  </a:lnTo>
                  <a:lnTo>
                    <a:pt x="2143137" y="224878"/>
                  </a:lnTo>
                  <a:lnTo>
                    <a:pt x="2145461" y="224878"/>
                  </a:lnTo>
                  <a:lnTo>
                    <a:pt x="2148370" y="227418"/>
                  </a:lnTo>
                  <a:lnTo>
                    <a:pt x="2148370" y="189318"/>
                  </a:lnTo>
                  <a:lnTo>
                    <a:pt x="2117560" y="189318"/>
                  </a:lnTo>
                  <a:lnTo>
                    <a:pt x="2117560" y="270598"/>
                  </a:lnTo>
                  <a:lnTo>
                    <a:pt x="2117560" y="274408"/>
                  </a:lnTo>
                  <a:lnTo>
                    <a:pt x="2113496" y="274408"/>
                  </a:lnTo>
                  <a:lnTo>
                    <a:pt x="2113496" y="270598"/>
                  </a:lnTo>
                  <a:lnTo>
                    <a:pt x="2117560" y="270598"/>
                  </a:lnTo>
                  <a:lnTo>
                    <a:pt x="2117560" y="189318"/>
                  </a:lnTo>
                  <a:lnTo>
                    <a:pt x="2086762" y="189318"/>
                  </a:lnTo>
                  <a:lnTo>
                    <a:pt x="2086762" y="323938"/>
                  </a:lnTo>
                  <a:lnTo>
                    <a:pt x="2081250" y="329018"/>
                  </a:lnTo>
                  <a:lnTo>
                    <a:pt x="2076234" y="336638"/>
                  </a:lnTo>
                  <a:lnTo>
                    <a:pt x="2075891" y="344258"/>
                  </a:lnTo>
                  <a:lnTo>
                    <a:pt x="2084438" y="348068"/>
                  </a:lnTo>
                  <a:lnTo>
                    <a:pt x="2073402" y="350431"/>
                  </a:lnTo>
                  <a:lnTo>
                    <a:pt x="2073402" y="562698"/>
                  </a:lnTo>
                  <a:lnTo>
                    <a:pt x="2066429" y="557618"/>
                  </a:lnTo>
                  <a:lnTo>
                    <a:pt x="2067585" y="556348"/>
                  </a:lnTo>
                  <a:lnTo>
                    <a:pt x="2068169" y="555078"/>
                  </a:lnTo>
                  <a:lnTo>
                    <a:pt x="2069325" y="555078"/>
                  </a:lnTo>
                  <a:lnTo>
                    <a:pt x="2071077" y="557618"/>
                  </a:lnTo>
                  <a:lnTo>
                    <a:pt x="2073402" y="562698"/>
                  </a:lnTo>
                  <a:lnTo>
                    <a:pt x="2073402" y="350431"/>
                  </a:lnTo>
                  <a:lnTo>
                    <a:pt x="2072551" y="350608"/>
                  </a:lnTo>
                  <a:lnTo>
                    <a:pt x="2069655" y="342988"/>
                  </a:lnTo>
                  <a:lnTo>
                    <a:pt x="2068690" y="340448"/>
                  </a:lnTo>
                  <a:lnTo>
                    <a:pt x="2068220" y="339178"/>
                  </a:lnTo>
                  <a:lnTo>
                    <a:pt x="2067737" y="337908"/>
                  </a:lnTo>
                  <a:lnTo>
                    <a:pt x="2068563" y="335368"/>
                  </a:lnTo>
                  <a:lnTo>
                    <a:pt x="2070201" y="330288"/>
                  </a:lnTo>
                  <a:lnTo>
                    <a:pt x="2070620" y="329018"/>
                  </a:lnTo>
                  <a:lnTo>
                    <a:pt x="2071027" y="327748"/>
                  </a:lnTo>
                  <a:lnTo>
                    <a:pt x="2071446" y="326478"/>
                  </a:lnTo>
                  <a:lnTo>
                    <a:pt x="2071852" y="325208"/>
                  </a:lnTo>
                  <a:lnTo>
                    <a:pt x="2086762" y="323938"/>
                  </a:lnTo>
                  <a:lnTo>
                    <a:pt x="2086762" y="189318"/>
                  </a:lnTo>
                  <a:lnTo>
                    <a:pt x="2078050" y="189318"/>
                  </a:lnTo>
                  <a:lnTo>
                    <a:pt x="2071751" y="189318"/>
                  </a:lnTo>
                  <a:lnTo>
                    <a:pt x="2072233" y="195668"/>
                  </a:lnTo>
                  <a:lnTo>
                    <a:pt x="2065845" y="194398"/>
                  </a:lnTo>
                  <a:lnTo>
                    <a:pt x="2069325" y="189318"/>
                  </a:lnTo>
                  <a:lnTo>
                    <a:pt x="2069477" y="188048"/>
                  </a:lnTo>
                  <a:lnTo>
                    <a:pt x="2069617" y="186778"/>
                  </a:lnTo>
                  <a:lnTo>
                    <a:pt x="2069909" y="184238"/>
                  </a:lnTo>
                  <a:lnTo>
                    <a:pt x="2078050" y="184238"/>
                  </a:lnTo>
                  <a:lnTo>
                    <a:pt x="2078050" y="188048"/>
                  </a:lnTo>
                  <a:lnTo>
                    <a:pt x="2215197" y="188048"/>
                  </a:lnTo>
                  <a:lnTo>
                    <a:pt x="2216886" y="190588"/>
                  </a:lnTo>
                  <a:lnTo>
                    <a:pt x="2218055" y="193128"/>
                  </a:lnTo>
                  <a:lnTo>
                    <a:pt x="2218055" y="185508"/>
                  </a:lnTo>
                  <a:lnTo>
                    <a:pt x="2217470" y="185508"/>
                  </a:lnTo>
                  <a:lnTo>
                    <a:pt x="2218055" y="184238"/>
                  </a:lnTo>
                  <a:lnTo>
                    <a:pt x="2220379" y="182968"/>
                  </a:lnTo>
                  <a:lnTo>
                    <a:pt x="2222119" y="181698"/>
                  </a:lnTo>
                  <a:lnTo>
                    <a:pt x="2225027" y="180428"/>
                  </a:lnTo>
                  <a:lnTo>
                    <a:pt x="2227351" y="182968"/>
                  </a:lnTo>
                  <a:lnTo>
                    <a:pt x="2227351" y="1358"/>
                  </a:lnTo>
                  <a:lnTo>
                    <a:pt x="2225611" y="1358"/>
                  </a:lnTo>
                  <a:lnTo>
                    <a:pt x="2225611" y="127088"/>
                  </a:lnTo>
                  <a:lnTo>
                    <a:pt x="2225611" y="132168"/>
                  </a:lnTo>
                  <a:lnTo>
                    <a:pt x="2221534" y="132168"/>
                  </a:lnTo>
                  <a:lnTo>
                    <a:pt x="2221534" y="127088"/>
                  </a:lnTo>
                  <a:lnTo>
                    <a:pt x="2225611" y="127088"/>
                  </a:lnTo>
                  <a:lnTo>
                    <a:pt x="2225611" y="1358"/>
                  </a:lnTo>
                  <a:lnTo>
                    <a:pt x="2192528" y="1358"/>
                  </a:lnTo>
                  <a:lnTo>
                    <a:pt x="2192528" y="64858"/>
                  </a:lnTo>
                  <a:lnTo>
                    <a:pt x="2187295" y="64858"/>
                  </a:lnTo>
                  <a:lnTo>
                    <a:pt x="2189048" y="71208"/>
                  </a:lnTo>
                  <a:lnTo>
                    <a:pt x="2181491" y="72478"/>
                  </a:lnTo>
                  <a:lnTo>
                    <a:pt x="2181682" y="68668"/>
                  </a:lnTo>
                  <a:lnTo>
                    <a:pt x="2182012" y="62318"/>
                  </a:lnTo>
                  <a:lnTo>
                    <a:pt x="2182076" y="61048"/>
                  </a:lnTo>
                  <a:lnTo>
                    <a:pt x="2183523" y="59778"/>
                  </a:lnTo>
                  <a:lnTo>
                    <a:pt x="2184971" y="58508"/>
                  </a:lnTo>
                  <a:lnTo>
                    <a:pt x="2191372" y="58508"/>
                  </a:lnTo>
                  <a:lnTo>
                    <a:pt x="2192528" y="64858"/>
                  </a:lnTo>
                  <a:lnTo>
                    <a:pt x="2192528" y="1358"/>
                  </a:lnTo>
                  <a:lnTo>
                    <a:pt x="2101291" y="1358"/>
                  </a:lnTo>
                  <a:lnTo>
                    <a:pt x="2101291" y="68668"/>
                  </a:lnTo>
                  <a:lnTo>
                    <a:pt x="2097811" y="67398"/>
                  </a:lnTo>
                  <a:lnTo>
                    <a:pt x="2094318" y="66128"/>
                  </a:lnTo>
                  <a:lnTo>
                    <a:pt x="2093163" y="66560"/>
                  </a:lnTo>
                  <a:lnTo>
                    <a:pt x="2093163" y="111848"/>
                  </a:lnTo>
                  <a:lnTo>
                    <a:pt x="2084438" y="109308"/>
                  </a:lnTo>
                  <a:lnTo>
                    <a:pt x="2085022" y="102958"/>
                  </a:lnTo>
                  <a:lnTo>
                    <a:pt x="2093163" y="111848"/>
                  </a:lnTo>
                  <a:lnTo>
                    <a:pt x="2093163" y="66560"/>
                  </a:lnTo>
                  <a:lnTo>
                    <a:pt x="2090839" y="67398"/>
                  </a:lnTo>
                  <a:lnTo>
                    <a:pt x="2090839" y="62318"/>
                  </a:lnTo>
                  <a:lnTo>
                    <a:pt x="2098967" y="62318"/>
                  </a:lnTo>
                  <a:lnTo>
                    <a:pt x="2101291" y="68668"/>
                  </a:lnTo>
                  <a:lnTo>
                    <a:pt x="2101291" y="1358"/>
                  </a:lnTo>
                  <a:lnTo>
                    <a:pt x="2075141" y="1358"/>
                  </a:lnTo>
                  <a:lnTo>
                    <a:pt x="2075141" y="39458"/>
                  </a:lnTo>
                  <a:lnTo>
                    <a:pt x="2071077" y="39458"/>
                  </a:lnTo>
                  <a:lnTo>
                    <a:pt x="2072233" y="44538"/>
                  </a:lnTo>
                  <a:lnTo>
                    <a:pt x="2065845" y="45808"/>
                  </a:lnTo>
                  <a:lnTo>
                    <a:pt x="2065616" y="43268"/>
                  </a:lnTo>
                  <a:lnTo>
                    <a:pt x="2065375" y="40728"/>
                  </a:lnTo>
                  <a:lnTo>
                    <a:pt x="2065261" y="39458"/>
                  </a:lnTo>
                  <a:lnTo>
                    <a:pt x="2064105" y="34378"/>
                  </a:lnTo>
                  <a:lnTo>
                    <a:pt x="2067001" y="31838"/>
                  </a:lnTo>
                  <a:lnTo>
                    <a:pt x="2071662" y="31838"/>
                  </a:lnTo>
                  <a:lnTo>
                    <a:pt x="2074557" y="34378"/>
                  </a:lnTo>
                  <a:lnTo>
                    <a:pt x="2075141" y="39458"/>
                  </a:lnTo>
                  <a:lnTo>
                    <a:pt x="2075141" y="1358"/>
                  </a:lnTo>
                  <a:lnTo>
                    <a:pt x="2044344" y="1358"/>
                  </a:lnTo>
                  <a:lnTo>
                    <a:pt x="2044344" y="45808"/>
                  </a:lnTo>
                  <a:lnTo>
                    <a:pt x="2044344" y="50888"/>
                  </a:lnTo>
                  <a:lnTo>
                    <a:pt x="2042020" y="50888"/>
                  </a:lnTo>
                  <a:lnTo>
                    <a:pt x="2042020" y="482688"/>
                  </a:lnTo>
                  <a:lnTo>
                    <a:pt x="2040280" y="487768"/>
                  </a:lnTo>
                  <a:lnTo>
                    <a:pt x="2036089" y="482688"/>
                  </a:lnTo>
                  <a:lnTo>
                    <a:pt x="2035048" y="481418"/>
                  </a:lnTo>
                  <a:lnTo>
                    <a:pt x="2031555" y="482688"/>
                  </a:lnTo>
                  <a:lnTo>
                    <a:pt x="2031847" y="481418"/>
                  </a:lnTo>
                  <a:lnTo>
                    <a:pt x="2033016" y="476338"/>
                  </a:lnTo>
                  <a:lnTo>
                    <a:pt x="2033295" y="475068"/>
                  </a:lnTo>
                  <a:lnTo>
                    <a:pt x="2038527" y="480148"/>
                  </a:lnTo>
                  <a:lnTo>
                    <a:pt x="2042020" y="482688"/>
                  </a:lnTo>
                  <a:lnTo>
                    <a:pt x="2042020" y="50888"/>
                  </a:lnTo>
                  <a:lnTo>
                    <a:pt x="2039696" y="50888"/>
                  </a:lnTo>
                  <a:lnTo>
                    <a:pt x="2037372" y="48348"/>
                  </a:lnTo>
                  <a:lnTo>
                    <a:pt x="2037753" y="45808"/>
                  </a:lnTo>
                  <a:lnTo>
                    <a:pt x="2037956" y="44538"/>
                  </a:lnTo>
                  <a:lnTo>
                    <a:pt x="2042604" y="43268"/>
                  </a:lnTo>
                  <a:lnTo>
                    <a:pt x="2044344" y="45808"/>
                  </a:lnTo>
                  <a:lnTo>
                    <a:pt x="2044344" y="1358"/>
                  </a:lnTo>
                  <a:lnTo>
                    <a:pt x="2017610" y="1358"/>
                  </a:lnTo>
                  <a:lnTo>
                    <a:pt x="2017610" y="55968"/>
                  </a:lnTo>
                  <a:lnTo>
                    <a:pt x="2011895" y="54698"/>
                  </a:lnTo>
                  <a:lnTo>
                    <a:pt x="2012810" y="52158"/>
                  </a:lnTo>
                  <a:lnTo>
                    <a:pt x="2016137" y="50888"/>
                  </a:lnTo>
                  <a:lnTo>
                    <a:pt x="2017610" y="55968"/>
                  </a:lnTo>
                  <a:lnTo>
                    <a:pt x="2017610" y="1358"/>
                  </a:lnTo>
                  <a:lnTo>
                    <a:pt x="2008746" y="1358"/>
                  </a:lnTo>
                  <a:lnTo>
                    <a:pt x="2008746" y="273138"/>
                  </a:lnTo>
                  <a:lnTo>
                    <a:pt x="2007057" y="275678"/>
                  </a:lnTo>
                  <a:lnTo>
                    <a:pt x="2002497" y="276694"/>
                  </a:lnTo>
                  <a:lnTo>
                    <a:pt x="2002497" y="623658"/>
                  </a:lnTo>
                  <a:lnTo>
                    <a:pt x="2002497" y="626198"/>
                  </a:lnTo>
                  <a:lnTo>
                    <a:pt x="2000758" y="624928"/>
                  </a:lnTo>
                  <a:lnTo>
                    <a:pt x="1998433" y="622388"/>
                  </a:lnTo>
                  <a:lnTo>
                    <a:pt x="1996694" y="619848"/>
                  </a:lnTo>
                  <a:lnTo>
                    <a:pt x="1997265" y="619848"/>
                  </a:lnTo>
                  <a:lnTo>
                    <a:pt x="1998433" y="618578"/>
                  </a:lnTo>
                  <a:lnTo>
                    <a:pt x="1999018" y="617308"/>
                  </a:lnTo>
                  <a:lnTo>
                    <a:pt x="2001342" y="621118"/>
                  </a:lnTo>
                  <a:lnTo>
                    <a:pt x="2002497" y="623658"/>
                  </a:lnTo>
                  <a:lnTo>
                    <a:pt x="2002497" y="276694"/>
                  </a:lnTo>
                  <a:lnTo>
                    <a:pt x="2001342" y="276948"/>
                  </a:lnTo>
                  <a:lnTo>
                    <a:pt x="2001342" y="269328"/>
                  </a:lnTo>
                  <a:lnTo>
                    <a:pt x="2006727" y="269328"/>
                  </a:lnTo>
                  <a:lnTo>
                    <a:pt x="2008746" y="273138"/>
                  </a:lnTo>
                  <a:lnTo>
                    <a:pt x="2008746" y="1358"/>
                  </a:lnTo>
                  <a:lnTo>
                    <a:pt x="2003666" y="1358"/>
                  </a:lnTo>
                  <a:lnTo>
                    <a:pt x="2003666" y="153758"/>
                  </a:lnTo>
                  <a:lnTo>
                    <a:pt x="2003082" y="158838"/>
                  </a:lnTo>
                  <a:lnTo>
                    <a:pt x="1999589" y="158838"/>
                  </a:lnTo>
                  <a:lnTo>
                    <a:pt x="1999589" y="293458"/>
                  </a:lnTo>
                  <a:lnTo>
                    <a:pt x="1998433" y="297268"/>
                  </a:lnTo>
                  <a:lnTo>
                    <a:pt x="1996694" y="299808"/>
                  </a:lnTo>
                  <a:lnTo>
                    <a:pt x="1986813" y="295998"/>
                  </a:lnTo>
                  <a:lnTo>
                    <a:pt x="1989137" y="299808"/>
                  </a:lnTo>
                  <a:lnTo>
                    <a:pt x="1982749" y="303618"/>
                  </a:lnTo>
                  <a:lnTo>
                    <a:pt x="1983905" y="304888"/>
                  </a:lnTo>
                  <a:lnTo>
                    <a:pt x="1987397" y="304888"/>
                  </a:lnTo>
                  <a:lnTo>
                    <a:pt x="1986813" y="309968"/>
                  </a:lnTo>
                  <a:lnTo>
                    <a:pt x="1977517" y="306158"/>
                  </a:lnTo>
                  <a:lnTo>
                    <a:pt x="1975192" y="316318"/>
                  </a:lnTo>
                  <a:lnTo>
                    <a:pt x="1970582" y="311238"/>
                  </a:lnTo>
                  <a:lnTo>
                    <a:pt x="1970874" y="309968"/>
                  </a:lnTo>
                  <a:lnTo>
                    <a:pt x="1971459" y="307428"/>
                  </a:lnTo>
                  <a:lnTo>
                    <a:pt x="1972335" y="303618"/>
                  </a:lnTo>
                  <a:lnTo>
                    <a:pt x="1971167" y="304888"/>
                  </a:lnTo>
                  <a:lnTo>
                    <a:pt x="1970836" y="299808"/>
                  </a:lnTo>
                  <a:lnTo>
                    <a:pt x="1970747" y="298538"/>
                  </a:lnTo>
                  <a:lnTo>
                    <a:pt x="1970671" y="297268"/>
                  </a:lnTo>
                  <a:lnTo>
                    <a:pt x="1970582" y="295998"/>
                  </a:lnTo>
                  <a:lnTo>
                    <a:pt x="1978609" y="294728"/>
                  </a:lnTo>
                  <a:lnTo>
                    <a:pt x="1991626" y="292188"/>
                  </a:lnTo>
                  <a:lnTo>
                    <a:pt x="1999018" y="289648"/>
                  </a:lnTo>
                  <a:lnTo>
                    <a:pt x="1999589" y="293458"/>
                  </a:lnTo>
                  <a:lnTo>
                    <a:pt x="1999589" y="158838"/>
                  </a:lnTo>
                  <a:lnTo>
                    <a:pt x="1998433" y="158838"/>
                  </a:lnTo>
                  <a:lnTo>
                    <a:pt x="1996694" y="156298"/>
                  </a:lnTo>
                  <a:lnTo>
                    <a:pt x="1996694" y="155028"/>
                  </a:lnTo>
                  <a:lnTo>
                    <a:pt x="1996694" y="152488"/>
                  </a:lnTo>
                  <a:lnTo>
                    <a:pt x="2001342" y="152488"/>
                  </a:lnTo>
                  <a:lnTo>
                    <a:pt x="2003666" y="153758"/>
                  </a:lnTo>
                  <a:lnTo>
                    <a:pt x="2003666" y="1358"/>
                  </a:lnTo>
                  <a:lnTo>
                    <a:pt x="1955698" y="1358"/>
                  </a:lnTo>
                  <a:lnTo>
                    <a:pt x="1955698" y="223608"/>
                  </a:lnTo>
                  <a:lnTo>
                    <a:pt x="1955177" y="224878"/>
                  </a:lnTo>
                  <a:lnTo>
                    <a:pt x="1951990" y="223608"/>
                  </a:lnTo>
                  <a:lnTo>
                    <a:pt x="1951990" y="532218"/>
                  </a:lnTo>
                  <a:lnTo>
                    <a:pt x="1950415" y="538568"/>
                  </a:lnTo>
                  <a:lnTo>
                    <a:pt x="1947202" y="544918"/>
                  </a:lnTo>
                  <a:lnTo>
                    <a:pt x="1943328" y="548728"/>
                  </a:lnTo>
                  <a:lnTo>
                    <a:pt x="1939785" y="553808"/>
                  </a:lnTo>
                  <a:lnTo>
                    <a:pt x="1940953" y="561428"/>
                  </a:lnTo>
                  <a:lnTo>
                    <a:pt x="1946757" y="565238"/>
                  </a:lnTo>
                  <a:lnTo>
                    <a:pt x="1951990" y="567778"/>
                  </a:lnTo>
                  <a:lnTo>
                    <a:pt x="1945601" y="566737"/>
                  </a:lnTo>
                  <a:lnTo>
                    <a:pt x="1945601" y="664298"/>
                  </a:lnTo>
                  <a:lnTo>
                    <a:pt x="1943277" y="669378"/>
                  </a:lnTo>
                  <a:lnTo>
                    <a:pt x="1943862" y="674458"/>
                  </a:lnTo>
                  <a:lnTo>
                    <a:pt x="1932813" y="674458"/>
                  </a:lnTo>
                  <a:lnTo>
                    <a:pt x="1934438" y="671918"/>
                  </a:lnTo>
                  <a:lnTo>
                    <a:pt x="1936877" y="668108"/>
                  </a:lnTo>
                  <a:lnTo>
                    <a:pt x="1937461" y="661758"/>
                  </a:lnTo>
                  <a:lnTo>
                    <a:pt x="1940953" y="661758"/>
                  </a:lnTo>
                  <a:lnTo>
                    <a:pt x="1941525" y="664298"/>
                  </a:lnTo>
                  <a:lnTo>
                    <a:pt x="1945601" y="664298"/>
                  </a:lnTo>
                  <a:lnTo>
                    <a:pt x="1945601" y="566737"/>
                  </a:lnTo>
                  <a:lnTo>
                    <a:pt x="1936546" y="565238"/>
                  </a:lnTo>
                  <a:lnTo>
                    <a:pt x="1932533" y="552538"/>
                  </a:lnTo>
                  <a:lnTo>
                    <a:pt x="1932127" y="551268"/>
                  </a:lnTo>
                  <a:lnTo>
                    <a:pt x="1931720" y="549998"/>
                  </a:lnTo>
                  <a:lnTo>
                    <a:pt x="1933943" y="543648"/>
                  </a:lnTo>
                  <a:lnTo>
                    <a:pt x="1936597" y="536028"/>
                  </a:lnTo>
                  <a:lnTo>
                    <a:pt x="1937042" y="534758"/>
                  </a:lnTo>
                  <a:lnTo>
                    <a:pt x="1951990" y="532218"/>
                  </a:lnTo>
                  <a:lnTo>
                    <a:pt x="1951990" y="223608"/>
                  </a:lnTo>
                  <a:lnTo>
                    <a:pt x="1954364" y="221068"/>
                  </a:lnTo>
                  <a:lnTo>
                    <a:pt x="1955698" y="223608"/>
                  </a:lnTo>
                  <a:lnTo>
                    <a:pt x="1955698" y="1358"/>
                  </a:lnTo>
                  <a:lnTo>
                    <a:pt x="1937677" y="1358"/>
                  </a:lnTo>
                  <a:lnTo>
                    <a:pt x="1937677" y="122008"/>
                  </a:lnTo>
                  <a:lnTo>
                    <a:pt x="1937169" y="123278"/>
                  </a:lnTo>
                  <a:lnTo>
                    <a:pt x="1933981" y="122008"/>
                  </a:lnTo>
                  <a:lnTo>
                    <a:pt x="1936343" y="119468"/>
                  </a:lnTo>
                  <a:lnTo>
                    <a:pt x="1937677" y="122008"/>
                  </a:lnTo>
                  <a:lnTo>
                    <a:pt x="1937677" y="1358"/>
                  </a:lnTo>
                  <a:lnTo>
                    <a:pt x="1929904" y="1358"/>
                  </a:lnTo>
                  <a:lnTo>
                    <a:pt x="1929904" y="102958"/>
                  </a:lnTo>
                  <a:lnTo>
                    <a:pt x="1921776" y="101688"/>
                  </a:lnTo>
                  <a:lnTo>
                    <a:pt x="1921776" y="95338"/>
                  </a:lnTo>
                  <a:lnTo>
                    <a:pt x="1929904" y="102958"/>
                  </a:lnTo>
                  <a:lnTo>
                    <a:pt x="1929904" y="1358"/>
                  </a:lnTo>
                  <a:lnTo>
                    <a:pt x="1896922" y="1358"/>
                  </a:lnTo>
                  <a:lnTo>
                    <a:pt x="1896922" y="163918"/>
                  </a:lnTo>
                  <a:lnTo>
                    <a:pt x="1895043" y="162648"/>
                  </a:lnTo>
                  <a:lnTo>
                    <a:pt x="1893493" y="160108"/>
                  </a:lnTo>
                  <a:lnTo>
                    <a:pt x="1895259" y="162648"/>
                  </a:lnTo>
                  <a:lnTo>
                    <a:pt x="1896922" y="163918"/>
                  </a:lnTo>
                  <a:lnTo>
                    <a:pt x="1896922" y="1358"/>
                  </a:lnTo>
                  <a:lnTo>
                    <a:pt x="1875764" y="1358"/>
                  </a:lnTo>
                  <a:lnTo>
                    <a:pt x="1870849" y="7708"/>
                  </a:lnTo>
                  <a:lnTo>
                    <a:pt x="1864245" y="15328"/>
                  </a:lnTo>
                  <a:lnTo>
                    <a:pt x="1864245" y="14058"/>
                  </a:lnTo>
                  <a:lnTo>
                    <a:pt x="1864283" y="12788"/>
                  </a:lnTo>
                  <a:lnTo>
                    <a:pt x="1864525" y="5168"/>
                  </a:lnTo>
                  <a:lnTo>
                    <a:pt x="1864766" y="2628"/>
                  </a:lnTo>
                  <a:lnTo>
                    <a:pt x="1864880" y="1358"/>
                  </a:lnTo>
                  <a:lnTo>
                    <a:pt x="1854936" y="1358"/>
                  </a:lnTo>
                  <a:lnTo>
                    <a:pt x="1854936" y="69938"/>
                  </a:lnTo>
                  <a:lnTo>
                    <a:pt x="1852041" y="72478"/>
                  </a:lnTo>
                  <a:lnTo>
                    <a:pt x="1845640" y="72478"/>
                  </a:lnTo>
                  <a:lnTo>
                    <a:pt x="1841576" y="67398"/>
                  </a:lnTo>
                  <a:lnTo>
                    <a:pt x="1845640" y="62318"/>
                  </a:lnTo>
                  <a:lnTo>
                    <a:pt x="1852612" y="62318"/>
                  </a:lnTo>
                  <a:lnTo>
                    <a:pt x="1854936" y="69938"/>
                  </a:lnTo>
                  <a:lnTo>
                    <a:pt x="1854936" y="1358"/>
                  </a:lnTo>
                  <a:lnTo>
                    <a:pt x="1849716" y="1358"/>
                  </a:lnTo>
                  <a:lnTo>
                    <a:pt x="1849716" y="45808"/>
                  </a:lnTo>
                  <a:lnTo>
                    <a:pt x="1847964" y="53428"/>
                  </a:lnTo>
                  <a:lnTo>
                    <a:pt x="1838083" y="53428"/>
                  </a:lnTo>
                  <a:lnTo>
                    <a:pt x="1839836" y="47078"/>
                  </a:lnTo>
                  <a:lnTo>
                    <a:pt x="1841576" y="49618"/>
                  </a:lnTo>
                  <a:lnTo>
                    <a:pt x="1846999" y="47078"/>
                  </a:lnTo>
                  <a:lnTo>
                    <a:pt x="1849716" y="45808"/>
                  </a:lnTo>
                  <a:lnTo>
                    <a:pt x="1849716" y="1358"/>
                  </a:lnTo>
                  <a:lnTo>
                    <a:pt x="1732902" y="1358"/>
                  </a:lnTo>
                  <a:lnTo>
                    <a:pt x="1732902" y="5168"/>
                  </a:lnTo>
                  <a:lnTo>
                    <a:pt x="1731746" y="11518"/>
                  </a:lnTo>
                  <a:lnTo>
                    <a:pt x="1725396" y="12788"/>
                  </a:lnTo>
                  <a:lnTo>
                    <a:pt x="1722488" y="10248"/>
                  </a:lnTo>
                  <a:lnTo>
                    <a:pt x="1723428" y="5168"/>
                  </a:lnTo>
                  <a:lnTo>
                    <a:pt x="1723656" y="3898"/>
                  </a:lnTo>
                  <a:lnTo>
                    <a:pt x="1730044" y="2628"/>
                  </a:lnTo>
                  <a:lnTo>
                    <a:pt x="1732902" y="5168"/>
                  </a:lnTo>
                  <a:lnTo>
                    <a:pt x="1732902" y="1358"/>
                  </a:lnTo>
                  <a:lnTo>
                    <a:pt x="1670773" y="1358"/>
                  </a:lnTo>
                  <a:lnTo>
                    <a:pt x="1670773" y="40728"/>
                  </a:lnTo>
                  <a:lnTo>
                    <a:pt x="1662633" y="38188"/>
                  </a:lnTo>
                  <a:lnTo>
                    <a:pt x="1662633" y="31838"/>
                  </a:lnTo>
                  <a:lnTo>
                    <a:pt x="1670773" y="40728"/>
                  </a:lnTo>
                  <a:lnTo>
                    <a:pt x="1670773" y="1358"/>
                  </a:lnTo>
                  <a:lnTo>
                    <a:pt x="1634744" y="1358"/>
                  </a:lnTo>
                  <a:lnTo>
                    <a:pt x="1634744" y="104228"/>
                  </a:lnTo>
                  <a:lnTo>
                    <a:pt x="1631835" y="109308"/>
                  </a:lnTo>
                  <a:lnTo>
                    <a:pt x="1627771" y="109308"/>
                  </a:lnTo>
                  <a:lnTo>
                    <a:pt x="1628355" y="108038"/>
                  </a:lnTo>
                  <a:lnTo>
                    <a:pt x="1625447" y="108038"/>
                  </a:lnTo>
                  <a:lnTo>
                    <a:pt x="1624863" y="102958"/>
                  </a:lnTo>
                  <a:lnTo>
                    <a:pt x="1634744" y="104228"/>
                  </a:lnTo>
                  <a:lnTo>
                    <a:pt x="1634744" y="1358"/>
                  </a:lnTo>
                  <a:lnTo>
                    <a:pt x="1607426" y="1358"/>
                  </a:lnTo>
                  <a:lnTo>
                    <a:pt x="1607426" y="127088"/>
                  </a:lnTo>
                  <a:lnTo>
                    <a:pt x="1605470" y="133438"/>
                  </a:lnTo>
                  <a:lnTo>
                    <a:pt x="1602638" y="133438"/>
                  </a:lnTo>
                  <a:lnTo>
                    <a:pt x="1602193" y="130898"/>
                  </a:lnTo>
                  <a:lnTo>
                    <a:pt x="1607426" y="127088"/>
                  </a:lnTo>
                  <a:lnTo>
                    <a:pt x="1607426" y="1358"/>
                  </a:lnTo>
                  <a:lnTo>
                    <a:pt x="1566748" y="1358"/>
                  </a:lnTo>
                  <a:lnTo>
                    <a:pt x="1566748" y="139788"/>
                  </a:lnTo>
                  <a:lnTo>
                    <a:pt x="1566748" y="144868"/>
                  </a:lnTo>
                  <a:lnTo>
                    <a:pt x="1560944" y="144868"/>
                  </a:lnTo>
                  <a:lnTo>
                    <a:pt x="1559191" y="143598"/>
                  </a:lnTo>
                  <a:lnTo>
                    <a:pt x="1559775" y="141058"/>
                  </a:lnTo>
                  <a:lnTo>
                    <a:pt x="1560360" y="138518"/>
                  </a:lnTo>
                  <a:lnTo>
                    <a:pt x="1565008" y="137248"/>
                  </a:lnTo>
                  <a:lnTo>
                    <a:pt x="1566748" y="139788"/>
                  </a:lnTo>
                  <a:lnTo>
                    <a:pt x="1566748" y="1358"/>
                  </a:lnTo>
                  <a:lnTo>
                    <a:pt x="1545437" y="1358"/>
                  </a:lnTo>
                  <a:lnTo>
                    <a:pt x="1545437" y="11518"/>
                  </a:lnTo>
                  <a:lnTo>
                    <a:pt x="1545031" y="14058"/>
                  </a:lnTo>
                  <a:lnTo>
                    <a:pt x="1542986" y="14058"/>
                  </a:lnTo>
                  <a:lnTo>
                    <a:pt x="1542173" y="11518"/>
                  </a:lnTo>
                  <a:lnTo>
                    <a:pt x="1541767" y="10248"/>
                  </a:lnTo>
                  <a:lnTo>
                    <a:pt x="1545437" y="11518"/>
                  </a:lnTo>
                  <a:lnTo>
                    <a:pt x="1545437" y="1358"/>
                  </a:lnTo>
                  <a:lnTo>
                    <a:pt x="1494688" y="1358"/>
                  </a:lnTo>
                  <a:lnTo>
                    <a:pt x="1494688" y="61048"/>
                  </a:lnTo>
                  <a:lnTo>
                    <a:pt x="1490624" y="64858"/>
                  </a:lnTo>
                  <a:lnTo>
                    <a:pt x="1487182" y="69938"/>
                  </a:lnTo>
                  <a:lnTo>
                    <a:pt x="1488884" y="81368"/>
                  </a:lnTo>
                  <a:lnTo>
                    <a:pt x="1486598" y="82638"/>
                  </a:lnTo>
                  <a:lnTo>
                    <a:pt x="1483702" y="83908"/>
                  </a:lnTo>
                  <a:lnTo>
                    <a:pt x="1478470" y="82638"/>
                  </a:lnTo>
                  <a:lnTo>
                    <a:pt x="1476717" y="90258"/>
                  </a:lnTo>
                  <a:lnTo>
                    <a:pt x="1482534" y="91528"/>
                  </a:lnTo>
                  <a:lnTo>
                    <a:pt x="1478470" y="95338"/>
                  </a:lnTo>
                  <a:lnTo>
                    <a:pt x="1476133" y="92798"/>
                  </a:lnTo>
                  <a:lnTo>
                    <a:pt x="1471472" y="87718"/>
                  </a:lnTo>
                  <a:lnTo>
                    <a:pt x="1470304" y="86448"/>
                  </a:lnTo>
                  <a:lnTo>
                    <a:pt x="1470799" y="83908"/>
                  </a:lnTo>
                  <a:lnTo>
                    <a:pt x="1473301" y="71208"/>
                  </a:lnTo>
                  <a:lnTo>
                    <a:pt x="1482940" y="59778"/>
                  </a:lnTo>
                  <a:lnTo>
                    <a:pt x="1494688" y="61048"/>
                  </a:lnTo>
                  <a:lnTo>
                    <a:pt x="1494688" y="1358"/>
                  </a:lnTo>
                  <a:lnTo>
                    <a:pt x="1440116" y="1358"/>
                  </a:lnTo>
                  <a:lnTo>
                    <a:pt x="1440116" y="87718"/>
                  </a:lnTo>
                  <a:lnTo>
                    <a:pt x="1438363" y="90258"/>
                  </a:lnTo>
                  <a:lnTo>
                    <a:pt x="1435468" y="92798"/>
                  </a:lnTo>
                  <a:lnTo>
                    <a:pt x="1434884" y="91528"/>
                  </a:lnTo>
                  <a:lnTo>
                    <a:pt x="1434884" y="88988"/>
                  </a:lnTo>
                  <a:lnTo>
                    <a:pt x="1438363" y="87718"/>
                  </a:lnTo>
                  <a:lnTo>
                    <a:pt x="1440116" y="87718"/>
                  </a:lnTo>
                  <a:lnTo>
                    <a:pt x="1440116" y="1358"/>
                  </a:lnTo>
                  <a:lnTo>
                    <a:pt x="1398473" y="1358"/>
                  </a:lnTo>
                  <a:lnTo>
                    <a:pt x="1400086" y="3898"/>
                  </a:lnTo>
                  <a:lnTo>
                    <a:pt x="1402676" y="6438"/>
                  </a:lnTo>
                  <a:lnTo>
                    <a:pt x="1409738" y="8928"/>
                  </a:lnTo>
                  <a:lnTo>
                    <a:pt x="1412798" y="7708"/>
                  </a:lnTo>
                  <a:lnTo>
                    <a:pt x="1419771" y="6438"/>
                  </a:lnTo>
                  <a:lnTo>
                    <a:pt x="1425003" y="5168"/>
                  </a:lnTo>
                  <a:lnTo>
                    <a:pt x="1425587" y="6438"/>
                  </a:lnTo>
                  <a:lnTo>
                    <a:pt x="1434299" y="6438"/>
                  </a:lnTo>
                  <a:lnTo>
                    <a:pt x="1425587" y="8978"/>
                  </a:lnTo>
                  <a:lnTo>
                    <a:pt x="1425587" y="7708"/>
                  </a:lnTo>
                  <a:lnTo>
                    <a:pt x="1422095" y="8978"/>
                  </a:lnTo>
                  <a:lnTo>
                    <a:pt x="1419186" y="8978"/>
                  </a:lnTo>
                  <a:lnTo>
                    <a:pt x="1423263" y="10248"/>
                  </a:lnTo>
                  <a:lnTo>
                    <a:pt x="1417154" y="11518"/>
                  </a:lnTo>
                  <a:lnTo>
                    <a:pt x="1414907" y="11518"/>
                  </a:lnTo>
                  <a:lnTo>
                    <a:pt x="1413205" y="10248"/>
                  </a:lnTo>
                  <a:lnTo>
                    <a:pt x="1408734" y="10248"/>
                  </a:lnTo>
                  <a:lnTo>
                    <a:pt x="1413967" y="12788"/>
                  </a:lnTo>
                  <a:lnTo>
                    <a:pt x="1425587" y="15328"/>
                  </a:lnTo>
                  <a:lnTo>
                    <a:pt x="1422679" y="20408"/>
                  </a:lnTo>
                  <a:lnTo>
                    <a:pt x="1416456" y="20408"/>
                  </a:lnTo>
                  <a:lnTo>
                    <a:pt x="1413891" y="19138"/>
                  </a:lnTo>
                  <a:lnTo>
                    <a:pt x="1411643" y="17868"/>
                  </a:lnTo>
                  <a:lnTo>
                    <a:pt x="1406410" y="20408"/>
                  </a:lnTo>
                  <a:lnTo>
                    <a:pt x="1407807" y="17868"/>
                  </a:lnTo>
                  <a:lnTo>
                    <a:pt x="1409890" y="14058"/>
                  </a:lnTo>
                  <a:lnTo>
                    <a:pt x="1401826" y="17868"/>
                  </a:lnTo>
                  <a:lnTo>
                    <a:pt x="1400670" y="16598"/>
                  </a:lnTo>
                  <a:lnTo>
                    <a:pt x="1399184" y="16598"/>
                  </a:lnTo>
                  <a:lnTo>
                    <a:pt x="1390129" y="20408"/>
                  </a:lnTo>
                  <a:lnTo>
                    <a:pt x="1387805" y="26758"/>
                  </a:lnTo>
                  <a:lnTo>
                    <a:pt x="1398270" y="25488"/>
                  </a:lnTo>
                  <a:lnTo>
                    <a:pt x="1395945" y="31838"/>
                  </a:lnTo>
                  <a:lnTo>
                    <a:pt x="1403502" y="31838"/>
                  </a:lnTo>
                  <a:lnTo>
                    <a:pt x="1406410" y="29298"/>
                  </a:lnTo>
                  <a:lnTo>
                    <a:pt x="1413383" y="29298"/>
                  </a:lnTo>
                  <a:lnTo>
                    <a:pt x="1415072" y="34378"/>
                  </a:lnTo>
                  <a:lnTo>
                    <a:pt x="1405966" y="38188"/>
                  </a:lnTo>
                  <a:lnTo>
                    <a:pt x="1397520" y="43268"/>
                  </a:lnTo>
                  <a:lnTo>
                    <a:pt x="1401178" y="45808"/>
                  </a:lnTo>
                  <a:lnTo>
                    <a:pt x="1408645" y="44538"/>
                  </a:lnTo>
                  <a:lnTo>
                    <a:pt x="1415999" y="44538"/>
                  </a:lnTo>
                  <a:lnTo>
                    <a:pt x="1420304" y="45808"/>
                  </a:lnTo>
                  <a:lnTo>
                    <a:pt x="1418615" y="48348"/>
                  </a:lnTo>
                  <a:lnTo>
                    <a:pt x="1404086" y="49618"/>
                  </a:lnTo>
                  <a:lnTo>
                    <a:pt x="1407223" y="52158"/>
                  </a:lnTo>
                  <a:lnTo>
                    <a:pt x="1413522" y="53428"/>
                  </a:lnTo>
                  <a:lnTo>
                    <a:pt x="1418297" y="53428"/>
                  </a:lnTo>
                  <a:lnTo>
                    <a:pt x="1416862" y="57238"/>
                  </a:lnTo>
                  <a:lnTo>
                    <a:pt x="1411058" y="57238"/>
                  </a:lnTo>
                  <a:lnTo>
                    <a:pt x="1411058" y="53428"/>
                  </a:lnTo>
                  <a:lnTo>
                    <a:pt x="1409890" y="54698"/>
                  </a:lnTo>
                  <a:lnTo>
                    <a:pt x="1406855" y="58508"/>
                  </a:lnTo>
                  <a:lnTo>
                    <a:pt x="1416024" y="58508"/>
                  </a:lnTo>
                  <a:lnTo>
                    <a:pt x="1419186" y="59778"/>
                  </a:lnTo>
                  <a:lnTo>
                    <a:pt x="1406982" y="62318"/>
                  </a:lnTo>
                  <a:lnTo>
                    <a:pt x="1410474" y="68668"/>
                  </a:lnTo>
                  <a:lnTo>
                    <a:pt x="1420939" y="73748"/>
                  </a:lnTo>
                  <a:lnTo>
                    <a:pt x="1424419" y="81368"/>
                  </a:lnTo>
                  <a:lnTo>
                    <a:pt x="1416291" y="81368"/>
                  </a:lnTo>
                  <a:lnTo>
                    <a:pt x="1412798" y="82638"/>
                  </a:lnTo>
                  <a:lnTo>
                    <a:pt x="1416405" y="88988"/>
                  </a:lnTo>
                  <a:lnTo>
                    <a:pt x="1415923" y="96608"/>
                  </a:lnTo>
                  <a:lnTo>
                    <a:pt x="1412722" y="104228"/>
                  </a:lnTo>
                  <a:lnTo>
                    <a:pt x="1408150" y="111848"/>
                  </a:lnTo>
                  <a:lnTo>
                    <a:pt x="1419771" y="114388"/>
                  </a:lnTo>
                  <a:lnTo>
                    <a:pt x="1424419" y="115658"/>
                  </a:lnTo>
                  <a:lnTo>
                    <a:pt x="1425587" y="116928"/>
                  </a:lnTo>
                  <a:lnTo>
                    <a:pt x="1418615" y="119468"/>
                  </a:lnTo>
                  <a:lnTo>
                    <a:pt x="1415122" y="118198"/>
                  </a:lnTo>
                  <a:lnTo>
                    <a:pt x="1422666" y="123278"/>
                  </a:lnTo>
                  <a:lnTo>
                    <a:pt x="1428775" y="128358"/>
                  </a:lnTo>
                  <a:lnTo>
                    <a:pt x="1430972" y="134708"/>
                  </a:lnTo>
                  <a:lnTo>
                    <a:pt x="1426743" y="141058"/>
                  </a:lnTo>
                  <a:lnTo>
                    <a:pt x="1423263" y="139788"/>
                  </a:lnTo>
                  <a:lnTo>
                    <a:pt x="1425016" y="142328"/>
                  </a:lnTo>
                  <a:lnTo>
                    <a:pt x="1432128" y="143598"/>
                  </a:lnTo>
                  <a:lnTo>
                    <a:pt x="1438135" y="146138"/>
                  </a:lnTo>
                  <a:lnTo>
                    <a:pt x="1437373" y="147408"/>
                  </a:lnTo>
                  <a:lnTo>
                    <a:pt x="1896783" y="147408"/>
                  </a:lnTo>
                  <a:lnTo>
                    <a:pt x="1896783" y="155028"/>
                  </a:lnTo>
                  <a:lnTo>
                    <a:pt x="1891550" y="155028"/>
                  </a:lnTo>
                  <a:lnTo>
                    <a:pt x="1889226" y="153758"/>
                  </a:lnTo>
                  <a:lnTo>
                    <a:pt x="1890153" y="148678"/>
                  </a:lnTo>
                  <a:lnTo>
                    <a:pt x="1851025" y="148678"/>
                  </a:lnTo>
                  <a:lnTo>
                    <a:pt x="1851025" y="199478"/>
                  </a:lnTo>
                  <a:lnTo>
                    <a:pt x="1850580" y="202018"/>
                  </a:lnTo>
                  <a:lnTo>
                    <a:pt x="1847964" y="199478"/>
                  </a:lnTo>
                  <a:lnTo>
                    <a:pt x="1849932" y="196938"/>
                  </a:lnTo>
                  <a:lnTo>
                    <a:pt x="1851025" y="199478"/>
                  </a:lnTo>
                  <a:lnTo>
                    <a:pt x="1851025" y="148678"/>
                  </a:lnTo>
                  <a:lnTo>
                    <a:pt x="1831403" y="148678"/>
                  </a:lnTo>
                  <a:lnTo>
                    <a:pt x="1831403" y="228688"/>
                  </a:lnTo>
                  <a:lnTo>
                    <a:pt x="1828139" y="231228"/>
                  </a:lnTo>
                  <a:lnTo>
                    <a:pt x="1825091" y="227850"/>
                  </a:lnTo>
                  <a:lnTo>
                    <a:pt x="1825091" y="392518"/>
                  </a:lnTo>
                  <a:lnTo>
                    <a:pt x="1824672" y="395058"/>
                  </a:lnTo>
                  <a:lnTo>
                    <a:pt x="1821815" y="392518"/>
                  </a:lnTo>
                  <a:lnTo>
                    <a:pt x="1823859" y="391248"/>
                  </a:lnTo>
                  <a:lnTo>
                    <a:pt x="1825091" y="392518"/>
                  </a:lnTo>
                  <a:lnTo>
                    <a:pt x="1825091" y="227850"/>
                  </a:lnTo>
                  <a:lnTo>
                    <a:pt x="1824710" y="227418"/>
                  </a:lnTo>
                  <a:lnTo>
                    <a:pt x="1823567" y="226148"/>
                  </a:lnTo>
                  <a:lnTo>
                    <a:pt x="1830755" y="224878"/>
                  </a:lnTo>
                  <a:lnTo>
                    <a:pt x="1831403" y="228688"/>
                  </a:lnTo>
                  <a:lnTo>
                    <a:pt x="1831403" y="148678"/>
                  </a:lnTo>
                  <a:lnTo>
                    <a:pt x="1817751" y="148678"/>
                  </a:lnTo>
                  <a:lnTo>
                    <a:pt x="1817751" y="210908"/>
                  </a:lnTo>
                  <a:lnTo>
                    <a:pt x="1808454" y="213448"/>
                  </a:lnTo>
                  <a:lnTo>
                    <a:pt x="1815426" y="215988"/>
                  </a:lnTo>
                  <a:lnTo>
                    <a:pt x="1814258" y="217258"/>
                  </a:lnTo>
                  <a:lnTo>
                    <a:pt x="1801482" y="218528"/>
                  </a:lnTo>
                  <a:lnTo>
                    <a:pt x="1801329" y="215988"/>
                  </a:lnTo>
                  <a:lnTo>
                    <a:pt x="1801190" y="213448"/>
                  </a:lnTo>
                  <a:lnTo>
                    <a:pt x="1800898" y="208368"/>
                  </a:lnTo>
                  <a:lnTo>
                    <a:pt x="1806130" y="203288"/>
                  </a:lnTo>
                  <a:lnTo>
                    <a:pt x="1809610" y="210908"/>
                  </a:lnTo>
                  <a:lnTo>
                    <a:pt x="1817166" y="208368"/>
                  </a:lnTo>
                  <a:lnTo>
                    <a:pt x="1817751" y="210908"/>
                  </a:lnTo>
                  <a:lnTo>
                    <a:pt x="1817751" y="148678"/>
                  </a:lnTo>
                  <a:lnTo>
                    <a:pt x="1796440" y="148678"/>
                  </a:lnTo>
                  <a:lnTo>
                    <a:pt x="1796440" y="317588"/>
                  </a:lnTo>
                  <a:lnTo>
                    <a:pt x="1796034" y="320128"/>
                  </a:lnTo>
                  <a:lnTo>
                    <a:pt x="1793989" y="320128"/>
                  </a:lnTo>
                  <a:lnTo>
                    <a:pt x="1792757" y="315048"/>
                  </a:lnTo>
                  <a:lnTo>
                    <a:pt x="1796440" y="317588"/>
                  </a:lnTo>
                  <a:lnTo>
                    <a:pt x="1796440" y="148678"/>
                  </a:lnTo>
                  <a:lnTo>
                    <a:pt x="1779981" y="148678"/>
                  </a:lnTo>
                  <a:lnTo>
                    <a:pt x="1779981" y="552538"/>
                  </a:lnTo>
                  <a:lnTo>
                    <a:pt x="1779981" y="557618"/>
                  </a:lnTo>
                  <a:lnTo>
                    <a:pt x="1779397" y="561428"/>
                  </a:lnTo>
                  <a:lnTo>
                    <a:pt x="1774164" y="562698"/>
                  </a:lnTo>
                  <a:lnTo>
                    <a:pt x="1774164" y="589368"/>
                  </a:lnTo>
                  <a:lnTo>
                    <a:pt x="1767192" y="591908"/>
                  </a:lnTo>
                  <a:lnTo>
                    <a:pt x="1767192" y="590638"/>
                  </a:lnTo>
                  <a:lnTo>
                    <a:pt x="1763699" y="595718"/>
                  </a:lnTo>
                  <a:lnTo>
                    <a:pt x="1756156" y="591908"/>
                  </a:lnTo>
                  <a:lnTo>
                    <a:pt x="1759635" y="602068"/>
                  </a:lnTo>
                  <a:lnTo>
                    <a:pt x="1754987" y="602068"/>
                  </a:lnTo>
                  <a:lnTo>
                    <a:pt x="1750923" y="599528"/>
                  </a:lnTo>
                  <a:lnTo>
                    <a:pt x="1746999" y="594537"/>
                  </a:lnTo>
                  <a:lnTo>
                    <a:pt x="1746999" y="660488"/>
                  </a:lnTo>
                  <a:lnTo>
                    <a:pt x="1746948" y="661758"/>
                  </a:lnTo>
                  <a:lnTo>
                    <a:pt x="1742198" y="661758"/>
                  </a:lnTo>
                  <a:lnTo>
                    <a:pt x="1744649" y="659218"/>
                  </a:lnTo>
                  <a:lnTo>
                    <a:pt x="1746999" y="660488"/>
                  </a:lnTo>
                  <a:lnTo>
                    <a:pt x="1746999" y="594537"/>
                  </a:lnTo>
                  <a:lnTo>
                    <a:pt x="1743951" y="590638"/>
                  </a:lnTo>
                  <a:lnTo>
                    <a:pt x="1741043" y="589368"/>
                  </a:lnTo>
                  <a:lnTo>
                    <a:pt x="1743278" y="595718"/>
                  </a:lnTo>
                  <a:lnTo>
                    <a:pt x="1741982" y="599528"/>
                  </a:lnTo>
                  <a:lnTo>
                    <a:pt x="1740801" y="604608"/>
                  </a:lnTo>
                  <a:lnTo>
                    <a:pt x="1743367" y="610958"/>
                  </a:lnTo>
                  <a:lnTo>
                    <a:pt x="1742782" y="609688"/>
                  </a:lnTo>
                  <a:lnTo>
                    <a:pt x="1741627" y="607148"/>
                  </a:lnTo>
                  <a:lnTo>
                    <a:pt x="1736394" y="603338"/>
                  </a:lnTo>
                  <a:lnTo>
                    <a:pt x="1735226" y="602068"/>
                  </a:lnTo>
                  <a:lnTo>
                    <a:pt x="1741043" y="609688"/>
                  </a:lnTo>
                  <a:lnTo>
                    <a:pt x="1737550" y="609688"/>
                  </a:lnTo>
                  <a:lnTo>
                    <a:pt x="1735810" y="608418"/>
                  </a:lnTo>
                  <a:lnTo>
                    <a:pt x="1731746" y="604608"/>
                  </a:lnTo>
                  <a:lnTo>
                    <a:pt x="1731403" y="608418"/>
                  </a:lnTo>
                  <a:lnTo>
                    <a:pt x="1735467" y="610958"/>
                  </a:lnTo>
                  <a:lnTo>
                    <a:pt x="1738528" y="614768"/>
                  </a:lnTo>
                  <a:lnTo>
                    <a:pt x="1735226" y="616038"/>
                  </a:lnTo>
                  <a:lnTo>
                    <a:pt x="1735226" y="614768"/>
                  </a:lnTo>
                  <a:lnTo>
                    <a:pt x="1734070" y="613498"/>
                  </a:lnTo>
                  <a:lnTo>
                    <a:pt x="1733486" y="612228"/>
                  </a:lnTo>
                  <a:lnTo>
                    <a:pt x="1725396" y="614768"/>
                  </a:lnTo>
                  <a:lnTo>
                    <a:pt x="1727136" y="627468"/>
                  </a:lnTo>
                  <a:lnTo>
                    <a:pt x="1719008" y="628738"/>
                  </a:lnTo>
                  <a:lnTo>
                    <a:pt x="1714322" y="624928"/>
                  </a:lnTo>
                  <a:lnTo>
                    <a:pt x="1714207" y="622388"/>
                  </a:lnTo>
                  <a:lnTo>
                    <a:pt x="1714754" y="619848"/>
                  </a:lnTo>
                  <a:lnTo>
                    <a:pt x="1712036" y="616038"/>
                  </a:lnTo>
                  <a:lnTo>
                    <a:pt x="1711553" y="609688"/>
                  </a:lnTo>
                  <a:lnTo>
                    <a:pt x="1711452" y="608418"/>
                  </a:lnTo>
                  <a:lnTo>
                    <a:pt x="1712379" y="607415"/>
                  </a:lnTo>
                  <a:lnTo>
                    <a:pt x="1712036" y="607148"/>
                  </a:lnTo>
                  <a:lnTo>
                    <a:pt x="1712036" y="604608"/>
                  </a:lnTo>
                  <a:lnTo>
                    <a:pt x="1712036" y="603338"/>
                  </a:lnTo>
                  <a:lnTo>
                    <a:pt x="1714360" y="600798"/>
                  </a:lnTo>
                  <a:lnTo>
                    <a:pt x="1718424" y="607148"/>
                  </a:lnTo>
                  <a:lnTo>
                    <a:pt x="1718424" y="610958"/>
                  </a:lnTo>
                  <a:lnTo>
                    <a:pt x="1721497" y="600798"/>
                  </a:lnTo>
                  <a:lnTo>
                    <a:pt x="1725777" y="593178"/>
                  </a:lnTo>
                  <a:lnTo>
                    <a:pt x="1726488" y="591908"/>
                  </a:lnTo>
                  <a:lnTo>
                    <a:pt x="1730705" y="588098"/>
                  </a:lnTo>
                  <a:lnTo>
                    <a:pt x="1733524" y="585558"/>
                  </a:lnTo>
                  <a:lnTo>
                    <a:pt x="1742782" y="584288"/>
                  </a:lnTo>
                  <a:lnTo>
                    <a:pt x="1743367" y="588098"/>
                  </a:lnTo>
                  <a:lnTo>
                    <a:pt x="1746211" y="584288"/>
                  </a:lnTo>
                  <a:lnTo>
                    <a:pt x="1744814" y="576668"/>
                  </a:lnTo>
                  <a:lnTo>
                    <a:pt x="1744624" y="575398"/>
                  </a:lnTo>
                  <a:lnTo>
                    <a:pt x="1743862" y="570318"/>
                  </a:lnTo>
                  <a:lnTo>
                    <a:pt x="1748015" y="569048"/>
                  </a:lnTo>
                  <a:lnTo>
                    <a:pt x="1748015" y="571588"/>
                  </a:lnTo>
                  <a:lnTo>
                    <a:pt x="1753247" y="570318"/>
                  </a:lnTo>
                  <a:lnTo>
                    <a:pt x="1754606" y="569048"/>
                  </a:lnTo>
                  <a:lnTo>
                    <a:pt x="1760029" y="563968"/>
                  </a:lnTo>
                  <a:lnTo>
                    <a:pt x="1761375" y="562698"/>
                  </a:lnTo>
                  <a:lnTo>
                    <a:pt x="1761959" y="563968"/>
                  </a:lnTo>
                  <a:lnTo>
                    <a:pt x="1759051" y="566508"/>
                  </a:lnTo>
                  <a:lnTo>
                    <a:pt x="1763699" y="576668"/>
                  </a:lnTo>
                  <a:lnTo>
                    <a:pt x="1757895" y="576668"/>
                  </a:lnTo>
                  <a:lnTo>
                    <a:pt x="1755571" y="570318"/>
                  </a:lnTo>
                  <a:lnTo>
                    <a:pt x="1752079" y="579208"/>
                  </a:lnTo>
                  <a:lnTo>
                    <a:pt x="1759635" y="579208"/>
                  </a:lnTo>
                  <a:lnTo>
                    <a:pt x="1762544" y="586828"/>
                  </a:lnTo>
                  <a:lnTo>
                    <a:pt x="1774164" y="589368"/>
                  </a:lnTo>
                  <a:lnTo>
                    <a:pt x="1774164" y="562698"/>
                  </a:lnTo>
                  <a:lnTo>
                    <a:pt x="1771840" y="560158"/>
                  </a:lnTo>
                  <a:lnTo>
                    <a:pt x="1770100" y="558888"/>
                  </a:lnTo>
                  <a:lnTo>
                    <a:pt x="1768932" y="557618"/>
                  </a:lnTo>
                  <a:lnTo>
                    <a:pt x="1772424" y="555078"/>
                  </a:lnTo>
                  <a:lnTo>
                    <a:pt x="1775904" y="553808"/>
                  </a:lnTo>
                  <a:lnTo>
                    <a:pt x="1779981" y="552538"/>
                  </a:lnTo>
                  <a:lnTo>
                    <a:pt x="1779981" y="148678"/>
                  </a:lnTo>
                  <a:lnTo>
                    <a:pt x="1770684" y="148678"/>
                  </a:lnTo>
                  <a:lnTo>
                    <a:pt x="1770684" y="228688"/>
                  </a:lnTo>
                  <a:lnTo>
                    <a:pt x="1770684" y="233768"/>
                  </a:lnTo>
                  <a:lnTo>
                    <a:pt x="1764868" y="231228"/>
                  </a:lnTo>
                  <a:lnTo>
                    <a:pt x="1766608" y="237578"/>
                  </a:lnTo>
                  <a:lnTo>
                    <a:pt x="1763128" y="237578"/>
                  </a:lnTo>
                  <a:lnTo>
                    <a:pt x="1763128" y="236308"/>
                  </a:lnTo>
                  <a:lnTo>
                    <a:pt x="1760220" y="235038"/>
                  </a:lnTo>
                  <a:lnTo>
                    <a:pt x="1761375" y="231228"/>
                  </a:lnTo>
                  <a:lnTo>
                    <a:pt x="1762544" y="229958"/>
                  </a:lnTo>
                  <a:lnTo>
                    <a:pt x="1763699" y="228688"/>
                  </a:lnTo>
                  <a:lnTo>
                    <a:pt x="1768348" y="227418"/>
                  </a:lnTo>
                  <a:lnTo>
                    <a:pt x="1767776" y="228688"/>
                  </a:lnTo>
                  <a:lnTo>
                    <a:pt x="1770684" y="228688"/>
                  </a:lnTo>
                  <a:lnTo>
                    <a:pt x="1770684" y="148678"/>
                  </a:lnTo>
                  <a:lnTo>
                    <a:pt x="1721916" y="148678"/>
                  </a:lnTo>
                  <a:lnTo>
                    <a:pt x="1721916" y="430618"/>
                  </a:lnTo>
                  <a:lnTo>
                    <a:pt x="1721332" y="435698"/>
                  </a:lnTo>
                  <a:lnTo>
                    <a:pt x="1714360" y="438238"/>
                  </a:lnTo>
                  <a:lnTo>
                    <a:pt x="1714360" y="436968"/>
                  </a:lnTo>
                  <a:lnTo>
                    <a:pt x="1714360" y="431888"/>
                  </a:lnTo>
                  <a:lnTo>
                    <a:pt x="1714944" y="426808"/>
                  </a:lnTo>
                  <a:lnTo>
                    <a:pt x="1720748" y="426808"/>
                  </a:lnTo>
                  <a:lnTo>
                    <a:pt x="1721916" y="430618"/>
                  </a:lnTo>
                  <a:lnTo>
                    <a:pt x="1721916" y="148678"/>
                  </a:lnTo>
                  <a:lnTo>
                    <a:pt x="1709712" y="148678"/>
                  </a:lnTo>
                  <a:lnTo>
                    <a:pt x="1709712" y="619848"/>
                  </a:lnTo>
                  <a:lnTo>
                    <a:pt x="1707388" y="623658"/>
                  </a:lnTo>
                  <a:lnTo>
                    <a:pt x="1706803" y="627468"/>
                  </a:lnTo>
                  <a:lnTo>
                    <a:pt x="1705635" y="632548"/>
                  </a:lnTo>
                  <a:lnTo>
                    <a:pt x="1704479" y="638898"/>
                  </a:lnTo>
                  <a:lnTo>
                    <a:pt x="1703895" y="640499"/>
                  </a:lnTo>
                  <a:lnTo>
                    <a:pt x="1703895" y="809078"/>
                  </a:lnTo>
                  <a:lnTo>
                    <a:pt x="1698091" y="810348"/>
                  </a:lnTo>
                  <a:lnTo>
                    <a:pt x="1699247" y="816698"/>
                  </a:lnTo>
                  <a:lnTo>
                    <a:pt x="1694014" y="816698"/>
                  </a:lnTo>
                  <a:lnTo>
                    <a:pt x="1694014" y="812888"/>
                  </a:lnTo>
                  <a:lnTo>
                    <a:pt x="1692859" y="809078"/>
                  </a:lnTo>
                  <a:lnTo>
                    <a:pt x="1695183" y="809078"/>
                  </a:lnTo>
                  <a:lnTo>
                    <a:pt x="1696339" y="807808"/>
                  </a:lnTo>
                  <a:lnTo>
                    <a:pt x="1696923" y="806538"/>
                  </a:lnTo>
                  <a:lnTo>
                    <a:pt x="1703895" y="809078"/>
                  </a:lnTo>
                  <a:lnTo>
                    <a:pt x="1703895" y="640499"/>
                  </a:lnTo>
                  <a:lnTo>
                    <a:pt x="1702155" y="645248"/>
                  </a:lnTo>
                  <a:lnTo>
                    <a:pt x="1697507" y="646518"/>
                  </a:lnTo>
                  <a:lnTo>
                    <a:pt x="1699831" y="646518"/>
                  </a:lnTo>
                  <a:lnTo>
                    <a:pt x="1703108" y="652868"/>
                  </a:lnTo>
                  <a:lnTo>
                    <a:pt x="1698599" y="652868"/>
                  </a:lnTo>
                  <a:lnTo>
                    <a:pt x="1692224" y="651598"/>
                  </a:lnTo>
                  <a:lnTo>
                    <a:pt x="1689950" y="654138"/>
                  </a:lnTo>
                  <a:lnTo>
                    <a:pt x="1689950" y="652868"/>
                  </a:lnTo>
                  <a:lnTo>
                    <a:pt x="1683575" y="645261"/>
                  </a:lnTo>
                  <a:lnTo>
                    <a:pt x="1685302" y="647788"/>
                  </a:lnTo>
                  <a:lnTo>
                    <a:pt x="1681200" y="650328"/>
                  </a:lnTo>
                  <a:lnTo>
                    <a:pt x="1678622" y="655408"/>
                  </a:lnTo>
                  <a:lnTo>
                    <a:pt x="1676476" y="663028"/>
                  </a:lnTo>
                  <a:lnTo>
                    <a:pt x="1673682" y="671918"/>
                  </a:lnTo>
                  <a:lnTo>
                    <a:pt x="1671358" y="666838"/>
                  </a:lnTo>
                  <a:lnTo>
                    <a:pt x="1667281" y="666838"/>
                  </a:lnTo>
                  <a:lnTo>
                    <a:pt x="1666125" y="668108"/>
                  </a:lnTo>
                  <a:lnTo>
                    <a:pt x="1662633" y="663270"/>
                  </a:lnTo>
                  <a:lnTo>
                    <a:pt x="1662633" y="682078"/>
                  </a:lnTo>
                  <a:lnTo>
                    <a:pt x="1655660" y="679538"/>
                  </a:lnTo>
                  <a:lnTo>
                    <a:pt x="1651596" y="678268"/>
                  </a:lnTo>
                  <a:lnTo>
                    <a:pt x="1651596" y="707478"/>
                  </a:lnTo>
                  <a:lnTo>
                    <a:pt x="1651012" y="708748"/>
                  </a:lnTo>
                  <a:lnTo>
                    <a:pt x="1648688" y="710018"/>
                  </a:lnTo>
                  <a:lnTo>
                    <a:pt x="1647532" y="707478"/>
                  </a:lnTo>
                  <a:lnTo>
                    <a:pt x="1646948" y="706208"/>
                  </a:lnTo>
                  <a:lnTo>
                    <a:pt x="1646364" y="703668"/>
                  </a:lnTo>
                  <a:lnTo>
                    <a:pt x="1648104" y="703668"/>
                  </a:lnTo>
                  <a:lnTo>
                    <a:pt x="1648688" y="702398"/>
                  </a:lnTo>
                  <a:lnTo>
                    <a:pt x="1649857" y="704938"/>
                  </a:lnTo>
                  <a:lnTo>
                    <a:pt x="1651012" y="706208"/>
                  </a:lnTo>
                  <a:lnTo>
                    <a:pt x="1651596" y="707478"/>
                  </a:lnTo>
                  <a:lnTo>
                    <a:pt x="1651596" y="678268"/>
                  </a:lnTo>
                  <a:lnTo>
                    <a:pt x="1648688" y="679538"/>
                  </a:lnTo>
                  <a:lnTo>
                    <a:pt x="1647532" y="678268"/>
                  </a:lnTo>
                  <a:lnTo>
                    <a:pt x="1645780" y="676998"/>
                  </a:lnTo>
                  <a:lnTo>
                    <a:pt x="1644624" y="675728"/>
                  </a:lnTo>
                  <a:lnTo>
                    <a:pt x="1643849" y="670648"/>
                  </a:lnTo>
                  <a:lnTo>
                    <a:pt x="1643456" y="668108"/>
                  </a:lnTo>
                  <a:lnTo>
                    <a:pt x="1650428" y="669378"/>
                  </a:lnTo>
                  <a:lnTo>
                    <a:pt x="1657400" y="671918"/>
                  </a:lnTo>
                  <a:lnTo>
                    <a:pt x="1659153" y="676998"/>
                  </a:lnTo>
                  <a:lnTo>
                    <a:pt x="1656829" y="676998"/>
                  </a:lnTo>
                  <a:lnTo>
                    <a:pt x="1662633" y="682078"/>
                  </a:lnTo>
                  <a:lnTo>
                    <a:pt x="1662633" y="663270"/>
                  </a:lnTo>
                  <a:lnTo>
                    <a:pt x="1661553" y="661758"/>
                  </a:lnTo>
                  <a:lnTo>
                    <a:pt x="1657921" y="657948"/>
                  </a:lnTo>
                  <a:lnTo>
                    <a:pt x="1657210" y="654138"/>
                  </a:lnTo>
                  <a:lnTo>
                    <a:pt x="1661477" y="652868"/>
                  </a:lnTo>
                  <a:lnTo>
                    <a:pt x="1671929" y="663028"/>
                  </a:lnTo>
                  <a:lnTo>
                    <a:pt x="1672666" y="657948"/>
                  </a:lnTo>
                  <a:lnTo>
                    <a:pt x="1669757" y="652868"/>
                  </a:lnTo>
                  <a:lnTo>
                    <a:pt x="1669034" y="651598"/>
                  </a:lnTo>
                  <a:lnTo>
                    <a:pt x="1666709" y="647788"/>
                  </a:lnTo>
                  <a:lnTo>
                    <a:pt x="1639392" y="647788"/>
                  </a:lnTo>
                  <a:lnTo>
                    <a:pt x="1639392" y="688428"/>
                  </a:lnTo>
                  <a:lnTo>
                    <a:pt x="1636483" y="689698"/>
                  </a:lnTo>
                  <a:lnTo>
                    <a:pt x="1634159" y="689698"/>
                  </a:lnTo>
                  <a:lnTo>
                    <a:pt x="1631251" y="690968"/>
                  </a:lnTo>
                  <a:lnTo>
                    <a:pt x="1638223" y="694778"/>
                  </a:lnTo>
                  <a:lnTo>
                    <a:pt x="1639392" y="696048"/>
                  </a:lnTo>
                  <a:lnTo>
                    <a:pt x="1637068" y="699858"/>
                  </a:lnTo>
                  <a:lnTo>
                    <a:pt x="1633575" y="701128"/>
                  </a:lnTo>
                  <a:lnTo>
                    <a:pt x="1631251" y="699439"/>
                  </a:lnTo>
                  <a:lnTo>
                    <a:pt x="1631251" y="715098"/>
                  </a:lnTo>
                  <a:lnTo>
                    <a:pt x="1630680" y="720178"/>
                  </a:lnTo>
                  <a:lnTo>
                    <a:pt x="1628355" y="721448"/>
                  </a:lnTo>
                  <a:lnTo>
                    <a:pt x="1628787" y="717638"/>
                  </a:lnTo>
                  <a:lnTo>
                    <a:pt x="1628927" y="716368"/>
                  </a:lnTo>
                  <a:lnTo>
                    <a:pt x="1624279" y="711288"/>
                  </a:lnTo>
                  <a:lnTo>
                    <a:pt x="1625447" y="710018"/>
                  </a:lnTo>
                  <a:lnTo>
                    <a:pt x="1626603" y="707478"/>
                  </a:lnTo>
                  <a:lnTo>
                    <a:pt x="1627187" y="708748"/>
                  </a:lnTo>
                  <a:lnTo>
                    <a:pt x="1629511" y="708748"/>
                  </a:lnTo>
                  <a:lnTo>
                    <a:pt x="1631251" y="715098"/>
                  </a:lnTo>
                  <a:lnTo>
                    <a:pt x="1631251" y="699439"/>
                  </a:lnTo>
                  <a:lnTo>
                    <a:pt x="1626603" y="696048"/>
                  </a:lnTo>
                  <a:lnTo>
                    <a:pt x="1627187" y="696048"/>
                  </a:lnTo>
                  <a:lnTo>
                    <a:pt x="1627187" y="694778"/>
                  </a:lnTo>
                  <a:lnTo>
                    <a:pt x="1628355" y="694778"/>
                  </a:lnTo>
                  <a:lnTo>
                    <a:pt x="1628927" y="688428"/>
                  </a:lnTo>
                  <a:lnTo>
                    <a:pt x="1627301" y="683348"/>
                  </a:lnTo>
                  <a:lnTo>
                    <a:pt x="1625269" y="676998"/>
                  </a:lnTo>
                  <a:lnTo>
                    <a:pt x="1624863" y="675728"/>
                  </a:lnTo>
                  <a:lnTo>
                    <a:pt x="1630095" y="675728"/>
                  </a:lnTo>
                  <a:lnTo>
                    <a:pt x="1634248" y="680808"/>
                  </a:lnTo>
                  <a:lnTo>
                    <a:pt x="1634172" y="685888"/>
                  </a:lnTo>
                  <a:lnTo>
                    <a:pt x="1634261" y="687158"/>
                  </a:lnTo>
                  <a:lnTo>
                    <a:pt x="1639392" y="688428"/>
                  </a:lnTo>
                  <a:lnTo>
                    <a:pt x="1639392" y="647788"/>
                  </a:lnTo>
                  <a:lnTo>
                    <a:pt x="1548955" y="647788"/>
                  </a:lnTo>
                  <a:lnTo>
                    <a:pt x="1548955" y="673188"/>
                  </a:lnTo>
                  <a:lnTo>
                    <a:pt x="1546745" y="675728"/>
                  </a:lnTo>
                  <a:lnTo>
                    <a:pt x="1541767" y="671918"/>
                  </a:lnTo>
                  <a:lnTo>
                    <a:pt x="1547558" y="670648"/>
                  </a:lnTo>
                  <a:lnTo>
                    <a:pt x="1548955" y="673188"/>
                  </a:lnTo>
                  <a:lnTo>
                    <a:pt x="1548955" y="647788"/>
                  </a:lnTo>
                  <a:lnTo>
                    <a:pt x="1344803" y="647788"/>
                  </a:lnTo>
                  <a:lnTo>
                    <a:pt x="1340739" y="647788"/>
                  </a:lnTo>
                  <a:lnTo>
                    <a:pt x="1338427" y="652868"/>
                  </a:lnTo>
                  <a:lnTo>
                    <a:pt x="1340091" y="663028"/>
                  </a:lnTo>
                  <a:lnTo>
                    <a:pt x="1340332" y="671918"/>
                  </a:lnTo>
                  <a:lnTo>
                    <a:pt x="1333766" y="669378"/>
                  </a:lnTo>
                  <a:lnTo>
                    <a:pt x="1332026" y="656678"/>
                  </a:lnTo>
                  <a:lnTo>
                    <a:pt x="1329702" y="661758"/>
                  </a:lnTo>
                  <a:lnTo>
                    <a:pt x="1309941" y="671918"/>
                  </a:lnTo>
                  <a:lnTo>
                    <a:pt x="1301800" y="674458"/>
                  </a:lnTo>
                  <a:lnTo>
                    <a:pt x="1293672" y="674458"/>
                  </a:lnTo>
                  <a:lnTo>
                    <a:pt x="1289062" y="679945"/>
                  </a:lnTo>
                  <a:lnTo>
                    <a:pt x="1291348" y="682078"/>
                  </a:lnTo>
                  <a:lnTo>
                    <a:pt x="1287741" y="681520"/>
                  </a:lnTo>
                  <a:lnTo>
                    <a:pt x="1287272" y="682078"/>
                  </a:lnTo>
                  <a:lnTo>
                    <a:pt x="1287411" y="681469"/>
                  </a:lnTo>
                  <a:lnTo>
                    <a:pt x="1283208" y="680808"/>
                  </a:lnTo>
                  <a:lnTo>
                    <a:pt x="1283208" y="674458"/>
                  </a:lnTo>
                  <a:lnTo>
                    <a:pt x="1287729" y="678688"/>
                  </a:lnTo>
                  <a:lnTo>
                    <a:pt x="1287272" y="675728"/>
                  </a:lnTo>
                  <a:lnTo>
                    <a:pt x="1288440" y="675728"/>
                  </a:lnTo>
                  <a:lnTo>
                    <a:pt x="1286395" y="674458"/>
                  </a:lnTo>
                  <a:lnTo>
                    <a:pt x="1284338" y="673188"/>
                  </a:lnTo>
                  <a:lnTo>
                    <a:pt x="1280515" y="674458"/>
                  </a:lnTo>
                  <a:lnTo>
                    <a:pt x="1277899" y="679538"/>
                  </a:lnTo>
                  <a:lnTo>
                    <a:pt x="1277518" y="683348"/>
                  </a:lnTo>
                  <a:lnTo>
                    <a:pt x="1614690" y="683348"/>
                  </a:lnTo>
                  <a:lnTo>
                    <a:pt x="1613827" y="682078"/>
                  </a:lnTo>
                  <a:lnTo>
                    <a:pt x="1610334" y="676998"/>
                  </a:lnTo>
                  <a:lnTo>
                    <a:pt x="1617891" y="682078"/>
                  </a:lnTo>
                  <a:lnTo>
                    <a:pt x="1616722" y="683348"/>
                  </a:lnTo>
                  <a:lnTo>
                    <a:pt x="1619046" y="685888"/>
                  </a:lnTo>
                  <a:lnTo>
                    <a:pt x="1620799" y="688428"/>
                  </a:lnTo>
                  <a:lnTo>
                    <a:pt x="1619631" y="683348"/>
                  </a:lnTo>
                  <a:lnTo>
                    <a:pt x="1628355" y="688428"/>
                  </a:lnTo>
                  <a:lnTo>
                    <a:pt x="1624279" y="689698"/>
                  </a:lnTo>
                  <a:lnTo>
                    <a:pt x="1624863" y="692238"/>
                  </a:lnTo>
                  <a:lnTo>
                    <a:pt x="1623123" y="694778"/>
                  </a:lnTo>
                  <a:lnTo>
                    <a:pt x="1621955" y="693762"/>
                  </a:lnTo>
                  <a:lnTo>
                    <a:pt x="1621955" y="725258"/>
                  </a:lnTo>
                  <a:lnTo>
                    <a:pt x="1618475" y="723988"/>
                  </a:lnTo>
                  <a:lnTo>
                    <a:pt x="1617306" y="721448"/>
                  </a:lnTo>
                  <a:lnTo>
                    <a:pt x="1617306" y="718908"/>
                  </a:lnTo>
                  <a:lnTo>
                    <a:pt x="1618475" y="717638"/>
                  </a:lnTo>
                  <a:lnTo>
                    <a:pt x="1619631" y="717638"/>
                  </a:lnTo>
                  <a:lnTo>
                    <a:pt x="1620215" y="718908"/>
                  </a:lnTo>
                  <a:lnTo>
                    <a:pt x="1621370" y="722718"/>
                  </a:lnTo>
                  <a:lnTo>
                    <a:pt x="1621955" y="725258"/>
                  </a:lnTo>
                  <a:lnTo>
                    <a:pt x="1621955" y="693762"/>
                  </a:lnTo>
                  <a:lnTo>
                    <a:pt x="1620215" y="692238"/>
                  </a:lnTo>
                  <a:lnTo>
                    <a:pt x="1616722" y="689698"/>
                  </a:lnTo>
                  <a:lnTo>
                    <a:pt x="1613827" y="687158"/>
                  </a:lnTo>
                  <a:lnTo>
                    <a:pt x="1614690" y="685888"/>
                  </a:lnTo>
                  <a:lnTo>
                    <a:pt x="1615567" y="684618"/>
                  </a:lnTo>
                  <a:lnTo>
                    <a:pt x="1606854" y="684618"/>
                  </a:lnTo>
                  <a:lnTo>
                    <a:pt x="1606854" y="727798"/>
                  </a:lnTo>
                  <a:lnTo>
                    <a:pt x="1606854" y="730338"/>
                  </a:lnTo>
                  <a:lnTo>
                    <a:pt x="1606270" y="731608"/>
                  </a:lnTo>
                  <a:lnTo>
                    <a:pt x="1605102" y="730338"/>
                  </a:lnTo>
                  <a:lnTo>
                    <a:pt x="1605102" y="729068"/>
                  </a:lnTo>
                  <a:lnTo>
                    <a:pt x="1605686" y="727798"/>
                  </a:lnTo>
                  <a:lnTo>
                    <a:pt x="1606854" y="727798"/>
                  </a:lnTo>
                  <a:lnTo>
                    <a:pt x="1606854" y="684618"/>
                  </a:lnTo>
                  <a:lnTo>
                    <a:pt x="1498180" y="684618"/>
                  </a:lnTo>
                  <a:lnTo>
                    <a:pt x="1498180" y="910678"/>
                  </a:lnTo>
                  <a:lnTo>
                    <a:pt x="1497012" y="918298"/>
                  </a:lnTo>
                  <a:lnTo>
                    <a:pt x="1497012" y="924648"/>
                  </a:lnTo>
                  <a:lnTo>
                    <a:pt x="1491488" y="924648"/>
                  </a:lnTo>
                  <a:lnTo>
                    <a:pt x="1491488" y="955484"/>
                  </a:lnTo>
                  <a:lnTo>
                    <a:pt x="1488884" y="953858"/>
                  </a:lnTo>
                  <a:lnTo>
                    <a:pt x="1488884" y="947508"/>
                  </a:lnTo>
                  <a:lnTo>
                    <a:pt x="1491488" y="955484"/>
                  </a:lnTo>
                  <a:lnTo>
                    <a:pt x="1491488" y="924648"/>
                  </a:lnTo>
                  <a:lnTo>
                    <a:pt x="1490040" y="924648"/>
                  </a:lnTo>
                  <a:lnTo>
                    <a:pt x="1487665" y="918298"/>
                  </a:lnTo>
                  <a:lnTo>
                    <a:pt x="1487182" y="917028"/>
                  </a:lnTo>
                  <a:lnTo>
                    <a:pt x="1490624" y="911948"/>
                  </a:lnTo>
                  <a:lnTo>
                    <a:pt x="1498180" y="910678"/>
                  </a:lnTo>
                  <a:lnTo>
                    <a:pt x="1498180" y="684618"/>
                  </a:lnTo>
                  <a:lnTo>
                    <a:pt x="1474393" y="684618"/>
                  </a:lnTo>
                  <a:lnTo>
                    <a:pt x="1474393" y="863688"/>
                  </a:lnTo>
                  <a:lnTo>
                    <a:pt x="1474393" y="875118"/>
                  </a:lnTo>
                  <a:lnTo>
                    <a:pt x="1466850" y="873848"/>
                  </a:lnTo>
                  <a:lnTo>
                    <a:pt x="1466850" y="870038"/>
                  </a:lnTo>
                  <a:lnTo>
                    <a:pt x="1466850" y="867498"/>
                  </a:lnTo>
                  <a:lnTo>
                    <a:pt x="1463357" y="870038"/>
                  </a:lnTo>
                  <a:lnTo>
                    <a:pt x="1466850" y="864958"/>
                  </a:lnTo>
                  <a:lnTo>
                    <a:pt x="1474393" y="863688"/>
                  </a:lnTo>
                  <a:lnTo>
                    <a:pt x="1474393" y="684618"/>
                  </a:lnTo>
                  <a:lnTo>
                    <a:pt x="1459865" y="684618"/>
                  </a:lnTo>
                  <a:lnTo>
                    <a:pt x="1459865" y="734148"/>
                  </a:lnTo>
                  <a:lnTo>
                    <a:pt x="1457540" y="732878"/>
                  </a:lnTo>
                  <a:lnTo>
                    <a:pt x="1458709" y="732878"/>
                  </a:lnTo>
                  <a:lnTo>
                    <a:pt x="1459865" y="734148"/>
                  </a:lnTo>
                  <a:lnTo>
                    <a:pt x="1459865" y="684618"/>
                  </a:lnTo>
                  <a:lnTo>
                    <a:pt x="1364564" y="684618"/>
                  </a:lnTo>
                  <a:lnTo>
                    <a:pt x="1364564" y="833208"/>
                  </a:lnTo>
                  <a:lnTo>
                    <a:pt x="1363980" y="837018"/>
                  </a:lnTo>
                  <a:lnTo>
                    <a:pt x="1359331" y="837018"/>
                  </a:lnTo>
                  <a:lnTo>
                    <a:pt x="1359331" y="838288"/>
                  </a:lnTo>
                  <a:lnTo>
                    <a:pt x="1355267" y="847178"/>
                  </a:lnTo>
                  <a:lnTo>
                    <a:pt x="1350035" y="844638"/>
                  </a:lnTo>
                  <a:lnTo>
                    <a:pt x="1349108" y="842098"/>
                  </a:lnTo>
                  <a:lnTo>
                    <a:pt x="1347711" y="838288"/>
                  </a:lnTo>
                  <a:lnTo>
                    <a:pt x="1352943" y="839558"/>
                  </a:lnTo>
                  <a:lnTo>
                    <a:pt x="1353527" y="838288"/>
                  </a:lnTo>
                  <a:lnTo>
                    <a:pt x="1354099" y="837018"/>
                  </a:lnTo>
                  <a:lnTo>
                    <a:pt x="1359331" y="838288"/>
                  </a:lnTo>
                  <a:lnTo>
                    <a:pt x="1359331" y="837018"/>
                  </a:lnTo>
                  <a:lnTo>
                    <a:pt x="1356423" y="835748"/>
                  </a:lnTo>
                  <a:lnTo>
                    <a:pt x="1357007" y="830668"/>
                  </a:lnTo>
                  <a:lnTo>
                    <a:pt x="1361655" y="830668"/>
                  </a:lnTo>
                  <a:lnTo>
                    <a:pt x="1364564" y="833208"/>
                  </a:lnTo>
                  <a:lnTo>
                    <a:pt x="1364564" y="684618"/>
                  </a:lnTo>
                  <a:lnTo>
                    <a:pt x="1277391" y="684618"/>
                  </a:lnTo>
                  <a:lnTo>
                    <a:pt x="1275067" y="684618"/>
                  </a:lnTo>
                  <a:lnTo>
                    <a:pt x="1258214" y="684618"/>
                  </a:lnTo>
                  <a:lnTo>
                    <a:pt x="1249654" y="684618"/>
                  </a:lnTo>
                  <a:lnTo>
                    <a:pt x="1245819" y="685888"/>
                  </a:lnTo>
                  <a:lnTo>
                    <a:pt x="1241996" y="683348"/>
                  </a:lnTo>
                  <a:lnTo>
                    <a:pt x="1240256" y="689698"/>
                  </a:lnTo>
                  <a:lnTo>
                    <a:pt x="1233284" y="685888"/>
                  </a:lnTo>
                  <a:lnTo>
                    <a:pt x="1231531" y="685888"/>
                  </a:lnTo>
                  <a:lnTo>
                    <a:pt x="1230376" y="694778"/>
                  </a:lnTo>
                  <a:lnTo>
                    <a:pt x="1230782" y="688428"/>
                  </a:lnTo>
                  <a:lnTo>
                    <a:pt x="1230960" y="685888"/>
                  </a:lnTo>
                  <a:lnTo>
                    <a:pt x="1226883" y="682078"/>
                  </a:lnTo>
                  <a:lnTo>
                    <a:pt x="1225143" y="684618"/>
                  </a:lnTo>
                  <a:lnTo>
                    <a:pt x="1223403" y="688428"/>
                  </a:lnTo>
                  <a:lnTo>
                    <a:pt x="1223835" y="687158"/>
                  </a:lnTo>
                  <a:lnTo>
                    <a:pt x="1225143" y="683348"/>
                  </a:lnTo>
                  <a:lnTo>
                    <a:pt x="1223975" y="683348"/>
                  </a:lnTo>
                  <a:lnTo>
                    <a:pt x="1226883" y="675728"/>
                  </a:lnTo>
                  <a:lnTo>
                    <a:pt x="1226299" y="675728"/>
                  </a:lnTo>
                  <a:lnTo>
                    <a:pt x="1223975" y="678268"/>
                  </a:lnTo>
                  <a:lnTo>
                    <a:pt x="1220495" y="685888"/>
                  </a:lnTo>
                  <a:lnTo>
                    <a:pt x="1220495" y="993228"/>
                  </a:lnTo>
                  <a:lnTo>
                    <a:pt x="1216431" y="993228"/>
                  </a:lnTo>
                  <a:lnTo>
                    <a:pt x="1215847" y="990688"/>
                  </a:lnTo>
                  <a:lnTo>
                    <a:pt x="1216431" y="985608"/>
                  </a:lnTo>
                  <a:lnTo>
                    <a:pt x="1217002" y="985608"/>
                  </a:lnTo>
                  <a:lnTo>
                    <a:pt x="1216431" y="988148"/>
                  </a:lnTo>
                  <a:lnTo>
                    <a:pt x="1218755" y="990688"/>
                  </a:lnTo>
                  <a:lnTo>
                    <a:pt x="1220495" y="993228"/>
                  </a:lnTo>
                  <a:lnTo>
                    <a:pt x="1220495" y="685888"/>
                  </a:lnTo>
                  <a:lnTo>
                    <a:pt x="1219911" y="687158"/>
                  </a:lnTo>
                  <a:lnTo>
                    <a:pt x="1221079" y="682078"/>
                  </a:lnTo>
                  <a:lnTo>
                    <a:pt x="1221651" y="679538"/>
                  </a:lnTo>
                  <a:lnTo>
                    <a:pt x="1219911" y="679538"/>
                  </a:lnTo>
                  <a:lnTo>
                    <a:pt x="1219327" y="680808"/>
                  </a:lnTo>
                  <a:lnTo>
                    <a:pt x="1217002" y="680808"/>
                  </a:lnTo>
                  <a:lnTo>
                    <a:pt x="1216431" y="682078"/>
                  </a:lnTo>
                  <a:lnTo>
                    <a:pt x="1207122" y="682078"/>
                  </a:lnTo>
                  <a:lnTo>
                    <a:pt x="1211643" y="673188"/>
                  </a:lnTo>
                  <a:lnTo>
                    <a:pt x="1212938" y="670648"/>
                  </a:lnTo>
                  <a:lnTo>
                    <a:pt x="1201166" y="669378"/>
                  </a:lnTo>
                  <a:lnTo>
                    <a:pt x="1200734" y="669290"/>
                  </a:lnTo>
                  <a:lnTo>
                    <a:pt x="1200734" y="919568"/>
                  </a:lnTo>
                  <a:lnTo>
                    <a:pt x="1197254" y="924648"/>
                  </a:lnTo>
                  <a:lnTo>
                    <a:pt x="1193177" y="924648"/>
                  </a:lnTo>
                  <a:lnTo>
                    <a:pt x="1193761" y="923378"/>
                  </a:lnTo>
                  <a:lnTo>
                    <a:pt x="1192593" y="923378"/>
                  </a:lnTo>
                  <a:lnTo>
                    <a:pt x="1190853" y="922108"/>
                  </a:lnTo>
                  <a:lnTo>
                    <a:pt x="1190269" y="918298"/>
                  </a:lnTo>
                  <a:lnTo>
                    <a:pt x="1200734" y="919568"/>
                  </a:lnTo>
                  <a:lnTo>
                    <a:pt x="1200734" y="669290"/>
                  </a:lnTo>
                  <a:lnTo>
                    <a:pt x="1190269" y="666838"/>
                  </a:lnTo>
                  <a:lnTo>
                    <a:pt x="1180249" y="664298"/>
                  </a:lnTo>
                  <a:lnTo>
                    <a:pt x="1171092" y="660488"/>
                  </a:lnTo>
                  <a:lnTo>
                    <a:pt x="1177988" y="656678"/>
                  </a:lnTo>
                  <a:lnTo>
                    <a:pt x="1187196" y="659218"/>
                  </a:lnTo>
                  <a:lnTo>
                    <a:pt x="1190485" y="656678"/>
                  </a:lnTo>
                  <a:lnTo>
                    <a:pt x="1193761" y="654138"/>
                  </a:lnTo>
                  <a:lnTo>
                    <a:pt x="1167612" y="654138"/>
                  </a:lnTo>
                  <a:lnTo>
                    <a:pt x="1162964" y="652868"/>
                  </a:lnTo>
                  <a:lnTo>
                    <a:pt x="1160056" y="646518"/>
                  </a:lnTo>
                  <a:lnTo>
                    <a:pt x="1159865" y="645248"/>
                  </a:lnTo>
                  <a:lnTo>
                    <a:pt x="1159471" y="642708"/>
                  </a:lnTo>
                  <a:lnTo>
                    <a:pt x="1166444" y="642708"/>
                  </a:lnTo>
                  <a:lnTo>
                    <a:pt x="1169352" y="641438"/>
                  </a:lnTo>
                  <a:lnTo>
                    <a:pt x="1162380" y="640168"/>
                  </a:lnTo>
                  <a:lnTo>
                    <a:pt x="1158392" y="635088"/>
                  </a:lnTo>
                  <a:lnTo>
                    <a:pt x="1157401" y="633818"/>
                  </a:lnTo>
                  <a:lnTo>
                    <a:pt x="1155407" y="631278"/>
                  </a:lnTo>
                  <a:lnTo>
                    <a:pt x="1151343" y="627468"/>
                  </a:lnTo>
                  <a:lnTo>
                    <a:pt x="1147851" y="623658"/>
                  </a:lnTo>
                  <a:lnTo>
                    <a:pt x="1140879" y="622388"/>
                  </a:lnTo>
                  <a:lnTo>
                    <a:pt x="1142034" y="621118"/>
                  </a:lnTo>
                  <a:lnTo>
                    <a:pt x="1135634" y="627468"/>
                  </a:lnTo>
                  <a:lnTo>
                    <a:pt x="1127366" y="630008"/>
                  </a:lnTo>
                  <a:lnTo>
                    <a:pt x="1119327" y="631278"/>
                  </a:lnTo>
                  <a:lnTo>
                    <a:pt x="1113561" y="633818"/>
                  </a:lnTo>
                  <a:lnTo>
                    <a:pt x="1121689" y="627468"/>
                  </a:lnTo>
                  <a:lnTo>
                    <a:pt x="1122718" y="621118"/>
                  </a:lnTo>
                  <a:lnTo>
                    <a:pt x="1124839" y="616038"/>
                  </a:lnTo>
                  <a:lnTo>
                    <a:pt x="1128636" y="613498"/>
                  </a:lnTo>
                  <a:lnTo>
                    <a:pt x="1130541" y="612228"/>
                  </a:lnTo>
                  <a:lnTo>
                    <a:pt x="1136230" y="608418"/>
                  </a:lnTo>
                  <a:lnTo>
                    <a:pt x="1130414" y="608418"/>
                  </a:lnTo>
                  <a:lnTo>
                    <a:pt x="1126350" y="612228"/>
                  </a:lnTo>
                  <a:lnTo>
                    <a:pt x="1126350" y="609688"/>
                  </a:lnTo>
                  <a:lnTo>
                    <a:pt x="1128090" y="607148"/>
                  </a:lnTo>
                  <a:lnTo>
                    <a:pt x="1133906" y="605878"/>
                  </a:lnTo>
                  <a:lnTo>
                    <a:pt x="1125766" y="602068"/>
                  </a:lnTo>
                  <a:lnTo>
                    <a:pt x="1121117" y="609688"/>
                  </a:lnTo>
                  <a:lnTo>
                    <a:pt x="1117866" y="604608"/>
                  </a:lnTo>
                  <a:lnTo>
                    <a:pt x="1117053" y="603338"/>
                  </a:lnTo>
                  <a:lnTo>
                    <a:pt x="1119962" y="600798"/>
                  </a:lnTo>
                  <a:lnTo>
                    <a:pt x="1122286" y="600798"/>
                  </a:lnTo>
                  <a:lnTo>
                    <a:pt x="1125766" y="599528"/>
                  </a:lnTo>
                  <a:lnTo>
                    <a:pt x="1118209" y="600798"/>
                  </a:lnTo>
                  <a:lnTo>
                    <a:pt x="1110081" y="603338"/>
                  </a:lnTo>
                  <a:lnTo>
                    <a:pt x="1108913" y="595718"/>
                  </a:lnTo>
                  <a:lnTo>
                    <a:pt x="1112405" y="593178"/>
                  </a:lnTo>
                  <a:lnTo>
                    <a:pt x="1110081" y="590638"/>
                  </a:lnTo>
                  <a:lnTo>
                    <a:pt x="1103680" y="589368"/>
                  </a:lnTo>
                  <a:lnTo>
                    <a:pt x="1098461" y="588098"/>
                  </a:lnTo>
                  <a:lnTo>
                    <a:pt x="1092644" y="586828"/>
                  </a:lnTo>
                  <a:lnTo>
                    <a:pt x="1087412" y="585558"/>
                  </a:lnTo>
                  <a:lnTo>
                    <a:pt x="1087412" y="580478"/>
                  </a:lnTo>
                  <a:lnTo>
                    <a:pt x="1087412" y="579208"/>
                  </a:lnTo>
                  <a:lnTo>
                    <a:pt x="1087412" y="577938"/>
                  </a:lnTo>
                  <a:lnTo>
                    <a:pt x="1094333" y="574128"/>
                  </a:lnTo>
                  <a:lnTo>
                    <a:pt x="1095692" y="571588"/>
                  </a:lnTo>
                  <a:lnTo>
                    <a:pt x="1096048" y="570318"/>
                  </a:lnTo>
                  <a:lnTo>
                    <a:pt x="1096403" y="569048"/>
                  </a:lnTo>
                  <a:lnTo>
                    <a:pt x="1097648" y="567778"/>
                  </a:lnTo>
                  <a:lnTo>
                    <a:pt x="1098880" y="566508"/>
                  </a:lnTo>
                  <a:lnTo>
                    <a:pt x="1101356" y="563968"/>
                  </a:lnTo>
                  <a:lnTo>
                    <a:pt x="1094384" y="560158"/>
                  </a:lnTo>
                  <a:lnTo>
                    <a:pt x="1089736" y="566508"/>
                  </a:lnTo>
                  <a:lnTo>
                    <a:pt x="1088288" y="563968"/>
                  </a:lnTo>
                  <a:lnTo>
                    <a:pt x="1086827" y="561428"/>
                  </a:lnTo>
                  <a:lnTo>
                    <a:pt x="1075791" y="563968"/>
                  </a:lnTo>
                  <a:lnTo>
                    <a:pt x="1077188" y="558888"/>
                  </a:lnTo>
                  <a:lnTo>
                    <a:pt x="1077531" y="557618"/>
                  </a:lnTo>
                  <a:lnTo>
                    <a:pt x="1084503" y="557618"/>
                  </a:lnTo>
                  <a:lnTo>
                    <a:pt x="1076960" y="551268"/>
                  </a:lnTo>
                  <a:lnTo>
                    <a:pt x="1075207" y="558888"/>
                  </a:lnTo>
                  <a:lnTo>
                    <a:pt x="1071143" y="558342"/>
                  </a:lnTo>
                  <a:lnTo>
                    <a:pt x="1071143" y="944968"/>
                  </a:lnTo>
                  <a:lnTo>
                    <a:pt x="1062431" y="943698"/>
                  </a:lnTo>
                  <a:lnTo>
                    <a:pt x="1063002" y="937348"/>
                  </a:lnTo>
                  <a:lnTo>
                    <a:pt x="1071143" y="944968"/>
                  </a:lnTo>
                  <a:lnTo>
                    <a:pt x="1071143" y="558342"/>
                  </a:lnTo>
                  <a:lnTo>
                    <a:pt x="1065911" y="557618"/>
                  </a:lnTo>
                  <a:lnTo>
                    <a:pt x="1060107" y="567778"/>
                  </a:lnTo>
                  <a:lnTo>
                    <a:pt x="1060107" y="560158"/>
                  </a:lnTo>
                  <a:lnTo>
                    <a:pt x="1061847" y="560158"/>
                  </a:lnTo>
                  <a:lnTo>
                    <a:pt x="1057198" y="555078"/>
                  </a:lnTo>
                  <a:lnTo>
                    <a:pt x="1063002" y="548728"/>
                  </a:lnTo>
                  <a:lnTo>
                    <a:pt x="1052550" y="548728"/>
                  </a:lnTo>
                  <a:lnTo>
                    <a:pt x="1053414" y="544918"/>
                  </a:lnTo>
                  <a:lnTo>
                    <a:pt x="1053706" y="543648"/>
                  </a:lnTo>
                  <a:lnTo>
                    <a:pt x="1057198" y="539838"/>
                  </a:lnTo>
                  <a:lnTo>
                    <a:pt x="1067650" y="536028"/>
                  </a:lnTo>
                  <a:lnTo>
                    <a:pt x="1069975" y="534758"/>
                  </a:lnTo>
                  <a:lnTo>
                    <a:pt x="1063510" y="534758"/>
                  </a:lnTo>
                  <a:lnTo>
                    <a:pt x="1059662" y="532218"/>
                  </a:lnTo>
                  <a:lnTo>
                    <a:pt x="1055598" y="528408"/>
                  </a:lnTo>
                  <a:lnTo>
                    <a:pt x="1048473" y="528408"/>
                  </a:lnTo>
                  <a:lnTo>
                    <a:pt x="1051382" y="527138"/>
                  </a:lnTo>
                  <a:lnTo>
                    <a:pt x="1054100" y="525868"/>
                  </a:lnTo>
                  <a:lnTo>
                    <a:pt x="1059522" y="523328"/>
                  </a:lnTo>
                  <a:lnTo>
                    <a:pt x="1050226" y="525868"/>
                  </a:lnTo>
                  <a:lnTo>
                    <a:pt x="1051966" y="522058"/>
                  </a:lnTo>
                  <a:lnTo>
                    <a:pt x="1053122" y="520788"/>
                  </a:lnTo>
                  <a:lnTo>
                    <a:pt x="1058354" y="519518"/>
                  </a:lnTo>
                  <a:lnTo>
                    <a:pt x="1055382" y="516978"/>
                  </a:lnTo>
                  <a:lnTo>
                    <a:pt x="1050734" y="519518"/>
                  </a:lnTo>
                  <a:lnTo>
                    <a:pt x="1046835" y="522058"/>
                  </a:lnTo>
                  <a:lnTo>
                    <a:pt x="1046149" y="518248"/>
                  </a:lnTo>
                  <a:lnTo>
                    <a:pt x="1047318" y="518248"/>
                  </a:lnTo>
                  <a:lnTo>
                    <a:pt x="1048473" y="516978"/>
                  </a:lnTo>
                  <a:lnTo>
                    <a:pt x="1050226" y="518248"/>
                  </a:lnTo>
                  <a:lnTo>
                    <a:pt x="1049756" y="516978"/>
                  </a:lnTo>
                  <a:lnTo>
                    <a:pt x="1047902" y="511898"/>
                  </a:lnTo>
                  <a:lnTo>
                    <a:pt x="1043470" y="506818"/>
                  </a:lnTo>
                  <a:lnTo>
                    <a:pt x="1039355" y="501738"/>
                  </a:lnTo>
                  <a:lnTo>
                    <a:pt x="1038021" y="495388"/>
                  </a:lnTo>
                  <a:lnTo>
                    <a:pt x="1044067" y="492848"/>
                  </a:lnTo>
                  <a:lnTo>
                    <a:pt x="1046734" y="494118"/>
                  </a:lnTo>
                  <a:lnTo>
                    <a:pt x="1048969" y="495388"/>
                  </a:lnTo>
                  <a:lnTo>
                    <a:pt x="1053706" y="492848"/>
                  </a:lnTo>
                  <a:lnTo>
                    <a:pt x="1050226" y="487768"/>
                  </a:lnTo>
                  <a:lnTo>
                    <a:pt x="1043825" y="485228"/>
                  </a:lnTo>
                  <a:lnTo>
                    <a:pt x="1036269" y="479450"/>
                  </a:lnTo>
                  <a:lnTo>
                    <a:pt x="1036269" y="783678"/>
                  </a:lnTo>
                  <a:lnTo>
                    <a:pt x="1036269" y="788758"/>
                  </a:lnTo>
                  <a:lnTo>
                    <a:pt x="1032205" y="788758"/>
                  </a:lnTo>
                  <a:lnTo>
                    <a:pt x="1032205" y="787488"/>
                  </a:lnTo>
                  <a:lnTo>
                    <a:pt x="1032205" y="783678"/>
                  </a:lnTo>
                  <a:lnTo>
                    <a:pt x="1036269" y="783678"/>
                  </a:lnTo>
                  <a:lnTo>
                    <a:pt x="1036269" y="479450"/>
                  </a:lnTo>
                  <a:lnTo>
                    <a:pt x="1032205" y="476338"/>
                  </a:lnTo>
                  <a:lnTo>
                    <a:pt x="1027557" y="472528"/>
                  </a:lnTo>
                  <a:lnTo>
                    <a:pt x="1027214" y="468718"/>
                  </a:lnTo>
                  <a:lnTo>
                    <a:pt x="1026972" y="466178"/>
                  </a:lnTo>
                  <a:lnTo>
                    <a:pt x="1026401" y="468718"/>
                  </a:lnTo>
                  <a:lnTo>
                    <a:pt x="1019035" y="468718"/>
                  </a:lnTo>
                  <a:lnTo>
                    <a:pt x="1020800" y="464769"/>
                  </a:lnTo>
                  <a:lnTo>
                    <a:pt x="1022654" y="461098"/>
                  </a:lnTo>
                  <a:lnTo>
                    <a:pt x="1023950" y="458558"/>
                  </a:lnTo>
                  <a:lnTo>
                    <a:pt x="1021168" y="454748"/>
                  </a:lnTo>
                  <a:lnTo>
                    <a:pt x="1022908" y="456018"/>
                  </a:lnTo>
                  <a:lnTo>
                    <a:pt x="1026007" y="454748"/>
                  </a:lnTo>
                  <a:lnTo>
                    <a:pt x="1029779" y="453199"/>
                  </a:lnTo>
                  <a:lnTo>
                    <a:pt x="1028534" y="449668"/>
                  </a:lnTo>
                  <a:lnTo>
                    <a:pt x="1028090" y="448398"/>
                  </a:lnTo>
                  <a:lnTo>
                    <a:pt x="1025753" y="445858"/>
                  </a:lnTo>
                  <a:lnTo>
                    <a:pt x="1023416" y="443318"/>
                  </a:lnTo>
                  <a:lnTo>
                    <a:pt x="1016889" y="436968"/>
                  </a:lnTo>
                  <a:lnTo>
                    <a:pt x="1009548" y="431888"/>
                  </a:lnTo>
                  <a:lnTo>
                    <a:pt x="1014768" y="430618"/>
                  </a:lnTo>
                  <a:lnTo>
                    <a:pt x="1017676" y="424268"/>
                  </a:lnTo>
                  <a:lnTo>
                    <a:pt x="1013028" y="417918"/>
                  </a:lnTo>
                  <a:lnTo>
                    <a:pt x="1013460" y="414108"/>
                  </a:lnTo>
                  <a:lnTo>
                    <a:pt x="1013612" y="412838"/>
                  </a:lnTo>
                  <a:lnTo>
                    <a:pt x="1008380" y="412838"/>
                  </a:lnTo>
                  <a:lnTo>
                    <a:pt x="1008380" y="410298"/>
                  </a:lnTo>
                  <a:lnTo>
                    <a:pt x="1001458" y="414108"/>
                  </a:lnTo>
                  <a:lnTo>
                    <a:pt x="1004125" y="410298"/>
                  </a:lnTo>
                  <a:lnTo>
                    <a:pt x="1006805" y="406488"/>
                  </a:lnTo>
                  <a:lnTo>
                    <a:pt x="1007033" y="403948"/>
                  </a:lnTo>
                  <a:lnTo>
                    <a:pt x="1007376" y="400138"/>
                  </a:lnTo>
                  <a:lnTo>
                    <a:pt x="1006703" y="398868"/>
                  </a:lnTo>
                  <a:lnTo>
                    <a:pt x="1005370" y="396328"/>
                  </a:lnTo>
                  <a:lnTo>
                    <a:pt x="1004697" y="395058"/>
                  </a:lnTo>
                  <a:lnTo>
                    <a:pt x="1000290" y="391248"/>
                  </a:lnTo>
                  <a:lnTo>
                    <a:pt x="995667" y="386168"/>
                  </a:lnTo>
                  <a:lnTo>
                    <a:pt x="993317" y="383387"/>
                  </a:lnTo>
                  <a:lnTo>
                    <a:pt x="993317" y="803998"/>
                  </a:lnTo>
                  <a:lnTo>
                    <a:pt x="993317" y="810348"/>
                  </a:lnTo>
                  <a:lnTo>
                    <a:pt x="988669" y="815428"/>
                  </a:lnTo>
                  <a:lnTo>
                    <a:pt x="988771" y="814158"/>
                  </a:lnTo>
                  <a:lnTo>
                    <a:pt x="989253" y="807808"/>
                  </a:lnTo>
                  <a:lnTo>
                    <a:pt x="982865" y="807808"/>
                  </a:lnTo>
                  <a:lnTo>
                    <a:pt x="983437" y="802728"/>
                  </a:lnTo>
                  <a:lnTo>
                    <a:pt x="988085" y="802728"/>
                  </a:lnTo>
                  <a:lnTo>
                    <a:pt x="993317" y="803998"/>
                  </a:lnTo>
                  <a:lnTo>
                    <a:pt x="993317" y="383387"/>
                  </a:lnTo>
                  <a:lnTo>
                    <a:pt x="992454" y="382358"/>
                  </a:lnTo>
                  <a:lnTo>
                    <a:pt x="992289" y="377278"/>
                  </a:lnTo>
                  <a:lnTo>
                    <a:pt x="993787" y="374738"/>
                  </a:lnTo>
                  <a:lnTo>
                    <a:pt x="996048" y="370928"/>
                  </a:lnTo>
                  <a:lnTo>
                    <a:pt x="996810" y="369658"/>
                  </a:lnTo>
                  <a:lnTo>
                    <a:pt x="996810" y="370928"/>
                  </a:lnTo>
                  <a:lnTo>
                    <a:pt x="1000290" y="370928"/>
                  </a:lnTo>
                  <a:lnTo>
                    <a:pt x="999134" y="372198"/>
                  </a:lnTo>
                  <a:lnTo>
                    <a:pt x="997381" y="374738"/>
                  </a:lnTo>
                  <a:lnTo>
                    <a:pt x="993902" y="377278"/>
                  </a:lnTo>
                  <a:lnTo>
                    <a:pt x="996721" y="383628"/>
                  </a:lnTo>
                  <a:lnTo>
                    <a:pt x="1004976" y="387438"/>
                  </a:lnTo>
                  <a:lnTo>
                    <a:pt x="1007795" y="392518"/>
                  </a:lnTo>
                  <a:lnTo>
                    <a:pt x="1014768" y="391248"/>
                  </a:lnTo>
                  <a:lnTo>
                    <a:pt x="1015936" y="386168"/>
                  </a:lnTo>
                  <a:lnTo>
                    <a:pt x="1022908" y="383628"/>
                  </a:lnTo>
                  <a:lnTo>
                    <a:pt x="1027734" y="389978"/>
                  </a:lnTo>
                  <a:lnTo>
                    <a:pt x="1022261" y="398868"/>
                  </a:lnTo>
                  <a:lnTo>
                    <a:pt x="1017104" y="406488"/>
                  </a:lnTo>
                  <a:lnTo>
                    <a:pt x="1022908" y="409028"/>
                  </a:lnTo>
                  <a:lnTo>
                    <a:pt x="1029995" y="406488"/>
                  </a:lnTo>
                  <a:lnTo>
                    <a:pt x="1036853" y="403948"/>
                  </a:lnTo>
                  <a:lnTo>
                    <a:pt x="1041539" y="403948"/>
                  </a:lnTo>
                  <a:lnTo>
                    <a:pt x="1042085" y="409028"/>
                  </a:lnTo>
                  <a:lnTo>
                    <a:pt x="1028725" y="415378"/>
                  </a:lnTo>
                  <a:lnTo>
                    <a:pt x="1033741" y="417918"/>
                  </a:lnTo>
                  <a:lnTo>
                    <a:pt x="1040130" y="415378"/>
                  </a:lnTo>
                  <a:lnTo>
                    <a:pt x="1045311" y="415378"/>
                  </a:lnTo>
                  <a:lnTo>
                    <a:pt x="1046734" y="420458"/>
                  </a:lnTo>
                  <a:lnTo>
                    <a:pt x="1040930" y="422998"/>
                  </a:lnTo>
                  <a:lnTo>
                    <a:pt x="1038606" y="417918"/>
                  </a:lnTo>
                  <a:lnTo>
                    <a:pt x="1038021" y="420458"/>
                  </a:lnTo>
                  <a:lnTo>
                    <a:pt x="1037310" y="425538"/>
                  </a:lnTo>
                  <a:lnTo>
                    <a:pt x="1041069" y="424268"/>
                  </a:lnTo>
                  <a:lnTo>
                    <a:pt x="1046353" y="422998"/>
                  </a:lnTo>
                  <a:lnTo>
                    <a:pt x="1050226" y="422998"/>
                  </a:lnTo>
                  <a:lnTo>
                    <a:pt x="1040345" y="431888"/>
                  </a:lnTo>
                  <a:lnTo>
                    <a:pt x="1047115" y="435698"/>
                  </a:lnTo>
                  <a:lnTo>
                    <a:pt x="1055306" y="439508"/>
                  </a:lnTo>
                  <a:lnTo>
                    <a:pt x="1063713" y="443318"/>
                  </a:lnTo>
                  <a:lnTo>
                    <a:pt x="1071143" y="448398"/>
                  </a:lnTo>
                  <a:lnTo>
                    <a:pt x="1067650" y="449668"/>
                  </a:lnTo>
                  <a:lnTo>
                    <a:pt x="1063586" y="450938"/>
                  </a:lnTo>
                  <a:lnTo>
                    <a:pt x="1061847" y="456018"/>
                  </a:lnTo>
                  <a:lnTo>
                    <a:pt x="1070610" y="462368"/>
                  </a:lnTo>
                  <a:lnTo>
                    <a:pt x="1076591" y="472528"/>
                  </a:lnTo>
                  <a:lnTo>
                    <a:pt x="1080719" y="483958"/>
                  </a:lnTo>
                  <a:lnTo>
                    <a:pt x="1083932" y="495388"/>
                  </a:lnTo>
                  <a:lnTo>
                    <a:pt x="1095552" y="492848"/>
                  </a:lnTo>
                  <a:lnTo>
                    <a:pt x="1096137" y="492848"/>
                  </a:lnTo>
                  <a:lnTo>
                    <a:pt x="1101356" y="492848"/>
                  </a:lnTo>
                  <a:lnTo>
                    <a:pt x="1104265" y="494118"/>
                  </a:lnTo>
                  <a:lnTo>
                    <a:pt x="1099616" y="499198"/>
                  </a:lnTo>
                  <a:lnTo>
                    <a:pt x="1095552" y="500468"/>
                  </a:lnTo>
                  <a:lnTo>
                    <a:pt x="1106360" y="501738"/>
                  </a:lnTo>
                  <a:lnTo>
                    <a:pt x="1117053" y="505548"/>
                  </a:lnTo>
                  <a:lnTo>
                    <a:pt x="1125131" y="511898"/>
                  </a:lnTo>
                  <a:lnTo>
                    <a:pt x="1128090" y="520788"/>
                  </a:lnTo>
                  <a:lnTo>
                    <a:pt x="1124610" y="522058"/>
                  </a:lnTo>
                  <a:lnTo>
                    <a:pt x="1129258" y="524598"/>
                  </a:lnTo>
                  <a:lnTo>
                    <a:pt x="1136523" y="522058"/>
                  </a:lnTo>
                  <a:lnTo>
                    <a:pt x="1142911" y="519518"/>
                  </a:lnTo>
                  <a:lnTo>
                    <a:pt x="1144943" y="524598"/>
                  </a:lnTo>
                  <a:lnTo>
                    <a:pt x="1142619" y="524598"/>
                  </a:lnTo>
                  <a:lnTo>
                    <a:pt x="1146594" y="529678"/>
                  </a:lnTo>
                  <a:lnTo>
                    <a:pt x="1151343" y="534758"/>
                  </a:lnTo>
                  <a:lnTo>
                    <a:pt x="1156512" y="538568"/>
                  </a:lnTo>
                  <a:lnTo>
                    <a:pt x="1161796" y="542378"/>
                  </a:lnTo>
                  <a:lnTo>
                    <a:pt x="1166317" y="547458"/>
                  </a:lnTo>
                  <a:lnTo>
                    <a:pt x="1170076" y="551268"/>
                  </a:lnTo>
                  <a:lnTo>
                    <a:pt x="1172756" y="557618"/>
                  </a:lnTo>
                  <a:lnTo>
                    <a:pt x="1174000" y="565238"/>
                  </a:lnTo>
                  <a:lnTo>
                    <a:pt x="1179817" y="560158"/>
                  </a:lnTo>
                  <a:lnTo>
                    <a:pt x="1182141" y="563968"/>
                  </a:lnTo>
                  <a:lnTo>
                    <a:pt x="1185049" y="566508"/>
                  </a:lnTo>
                  <a:lnTo>
                    <a:pt x="1187945" y="570318"/>
                  </a:lnTo>
                  <a:lnTo>
                    <a:pt x="1191437" y="572858"/>
                  </a:lnTo>
                  <a:lnTo>
                    <a:pt x="1197825" y="563968"/>
                  </a:lnTo>
                  <a:lnTo>
                    <a:pt x="1198994" y="571588"/>
                  </a:lnTo>
                  <a:lnTo>
                    <a:pt x="1198410" y="575398"/>
                  </a:lnTo>
                  <a:lnTo>
                    <a:pt x="1198410" y="583018"/>
                  </a:lnTo>
                  <a:lnTo>
                    <a:pt x="1199578" y="586828"/>
                  </a:lnTo>
                  <a:lnTo>
                    <a:pt x="1204226" y="594448"/>
                  </a:lnTo>
                  <a:lnTo>
                    <a:pt x="1207122" y="596988"/>
                  </a:lnTo>
                  <a:lnTo>
                    <a:pt x="1216431" y="585558"/>
                  </a:lnTo>
                  <a:lnTo>
                    <a:pt x="1221651" y="585558"/>
                  </a:lnTo>
                  <a:lnTo>
                    <a:pt x="1216431" y="595718"/>
                  </a:lnTo>
                  <a:lnTo>
                    <a:pt x="1220495" y="594448"/>
                  </a:lnTo>
                  <a:lnTo>
                    <a:pt x="1223975" y="590638"/>
                  </a:lnTo>
                  <a:lnTo>
                    <a:pt x="1228051" y="588098"/>
                  </a:lnTo>
                  <a:lnTo>
                    <a:pt x="1224559" y="602068"/>
                  </a:lnTo>
                  <a:lnTo>
                    <a:pt x="1229791" y="602068"/>
                  </a:lnTo>
                  <a:lnTo>
                    <a:pt x="1228623" y="600798"/>
                  </a:lnTo>
                  <a:lnTo>
                    <a:pt x="1228623" y="595718"/>
                  </a:lnTo>
                  <a:lnTo>
                    <a:pt x="1230376" y="593178"/>
                  </a:lnTo>
                  <a:lnTo>
                    <a:pt x="1235671" y="594448"/>
                  </a:lnTo>
                  <a:lnTo>
                    <a:pt x="1239240" y="599528"/>
                  </a:lnTo>
                  <a:lnTo>
                    <a:pt x="1240637" y="606221"/>
                  </a:lnTo>
                  <a:lnTo>
                    <a:pt x="1240713" y="608418"/>
                  </a:lnTo>
                  <a:lnTo>
                    <a:pt x="1240256" y="613498"/>
                  </a:lnTo>
                  <a:lnTo>
                    <a:pt x="1246593" y="612228"/>
                  </a:lnTo>
                  <a:lnTo>
                    <a:pt x="1253566" y="610958"/>
                  </a:lnTo>
                  <a:lnTo>
                    <a:pt x="1259967" y="609688"/>
                  </a:lnTo>
                  <a:lnTo>
                    <a:pt x="1258214" y="613498"/>
                  </a:lnTo>
                  <a:lnTo>
                    <a:pt x="1256474" y="613498"/>
                  </a:lnTo>
                  <a:lnTo>
                    <a:pt x="1254150" y="614768"/>
                  </a:lnTo>
                  <a:lnTo>
                    <a:pt x="1257109" y="616038"/>
                  </a:lnTo>
                  <a:lnTo>
                    <a:pt x="1256474" y="619848"/>
                  </a:lnTo>
                  <a:lnTo>
                    <a:pt x="1256271" y="622388"/>
                  </a:lnTo>
                  <a:lnTo>
                    <a:pt x="1260538" y="621118"/>
                  </a:lnTo>
                  <a:lnTo>
                    <a:pt x="1260538" y="618578"/>
                  </a:lnTo>
                  <a:lnTo>
                    <a:pt x="1263446" y="614768"/>
                  </a:lnTo>
                  <a:lnTo>
                    <a:pt x="1264615" y="613498"/>
                  </a:lnTo>
                  <a:lnTo>
                    <a:pt x="1266355" y="621118"/>
                  </a:lnTo>
                  <a:lnTo>
                    <a:pt x="1275651" y="624928"/>
                  </a:lnTo>
                  <a:lnTo>
                    <a:pt x="1283208" y="623658"/>
                  </a:lnTo>
                  <a:lnTo>
                    <a:pt x="1279715" y="631278"/>
                  </a:lnTo>
                  <a:lnTo>
                    <a:pt x="1286116" y="633818"/>
                  </a:lnTo>
                  <a:lnTo>
                    <a:pt x="1293088" y="633818"/>
                  </a:lnTo>
                  <a:lnTo>
                    <a:pt x="1308201" y="635088"/>
                  </a:lnTo>
                  <a:lnTo>
                    <a:pt x="1315745" y="635088"/>
                  </a:lnTo>
                  <a:lnTo>
                    <a:pt x="1322730" y="636358"/>
                  </a:lnTo>
                  <a:lnTo>
                    <a:pt x="1318069" y="631278"/>
                  </a:lnTo>
                  <a:lnTo>
                    <a:pt x="1319822" y="623658"/>
                  </a:lnTo>
                  <a:lnTo>
                    <a:pt x="1320977" y="618578"/>
                  </a:lnTo>
                  <a:lnTo>
                    <a:pt x="1325054" y="617308"/>
                  </a:lnTo>
                  <a:lnTo>
                    <a:pt x="1325054" y="620077"/>
                  </a:lnTo>
                  <a:lnTo>
                    <a:pt x="1327035" y="617308"/>
                  </a:lnTo>
                  <a:lnTo>
                    <a:pt x="1327950" y="616038"/>
                  </a:lnTo>
                  <a:lnTo>
                    <a:pt x="1333182" y="617308"/>
                  </a:lnTo>
                  <a:lnTo>
                    <a:pt x="1330274" y="630008"/>
                  </a:lnTo>
                  <a:lnTo>
                    <a:pt x="1326210" y="633818"/>
                  </a:lnTo>
                  <a:lnTo>
                    <a:pt x="1333182" y="630008"/>
                  </a:lnTo>
                  <a:lnTo>
                    <a:pt x="1333182" y="633818"/>
                  </a:lnTo>
                  <a:lnTo>
                    <a:pt x="1331442" y="635088"/>
                  </a:lnTo>
                  <a:lnTo>
                    <a:pt x="1330858" y="640168"/>
                  </a:lnTo>
                  <a:lnTo>
                    <a:pt x="1332598" y="636358"/>
                  </a:lnTo>
                  <a:lnTo>
                    <a:pt x="1341348" y="645274"/>
                  </a:lnTo>
                  <a:lnTo>
                    <a:pt x="1344117" y="647293"/>
                  </a:lnTo>
                  <a:lnTo>
                    <a:pt x="1344942" y="647293"/>
                  </a:lnTo>
                  <a:lnTo>
                    <a:pt x="1667624" y="647293"/>
                  </a:lnTo>
                  <a:lnTo>
                    <a:pt x="1671358" y="645248"/>
                  </a:lnTo>
                  <a:lnTo>
                    <a:pt x="1674837" y="649058"/>
                  </a:lnTo>
                  <a:lnTo>
                    <a:pt x="1671358" y="652868"/>
                  </a:lnTo>
                  <a:lnTo>
                    <a:pt x="1678470" y="652868"/>
                  </a:lnTo>
                  <a:lnTo>
                    <a:pt x="1676730" y="649058"/>
                  </a:lnTo>
                  <a:lnTo>
                    <a:pt x="1673021" y="645248"/>
                  </a:lnTo>
                  <a:lnTo>
                    <a:pt x="1671929" y="641438"/>
                  </a:lnTo>
                  <a:lnTo>
                    <a:pt x="1682978" y="647788"/>
                  </a:lnTo>
                  <a:lnTo>
                    <a:pt x="1683562" y="645261"/>
                  </a:lnTo>
                  <a:lnTo>
                    <a:pt x="1684477" y="641438"/>
                  </a:lnTo>
                  <a:lnTo>
                    <a:pt x="1684769" y="640168"/>
                  </a:lnTo>
                  <a:lnTo>
                    <a:pt x="1686280" y="624928"/>
                  </a:lnTo>
                  <a:lnTo>
                    <a:pt x="1686407" y="623658"/>
                  </a:lnTo>
                  <a:lnTo>
                    <a:pt x="1687906" y="617308"/>
                  </a:lnTo>
                  <a:lnTo>
                    <a:pt x="1688211" y="616038"/>
                  </a:lnTo>
                  <a:lnTo>
                    <a:pt x="1691106" y="618578"/>
                  </a:lnTo>
                  <a:lnTo>
                    <a:pt x="1693430" y="622388"/>
                  </a:lnTo>
                  <a:lnTo>
                    <a:pt x="1698091" y="622388"/>
                  </a:lnTo>
                  <a:lnTo>
                    <a:pt x="1698091" y="621118"/>
                  </a:lnTo>
                  <a:lnTo>
                    <a:pt x="1698663" y="621118"/>
                  </a:lnTo>
                  <a:lnTo>
                    <a:pt x="1698663" y="617308"/>
                  </a:lnTo>
                  <a:lnTo>
                    <a:pt x="1699247" y="617308"/>
                  </a:lnTo>
                  <a:lnTo>
                    <a:pt x="1699831" y="616038"/>
                  </a:lnTo>
                  <a:lnTo>
                    <a:pt x="1700987" y="614768"/>
                  </a:lnTo>
                  <a:lnTo>
                    <a:pt x="1704479" y="614768"/>
                  </a:lnTo>
                  <a:lnTo>
                    <a:pt x="1706219" y="616038"/>
                  </a:lnTo>
                  <a:lnTo>
                    <a:pt x="1707959" y="618578"/>
                  </a:lnTo>
                  <a:lnTo>
                    <a:pt x="1709127" y="618578"/>
                  </a:lnTo>
                  <a:lnTo>
                    <a:pt x="1709712" y="619848"/>
                  </a:lnTo>
                  <a:lnTo>
                    <a:pt x="1709712" y="148678"/>
                  </a:lnTo>
                  <a:lnTo>
                    <a:pt x="1688211" y="148678"/>
                  </a:lnTo>
                  <a:lnTo>
                    <a:pt x="1688211" y="607148"/>
                  </a:lnTo>
                  <a:lnTo>
                    <a:pt x="1687042" y="608418"/>
                  </a:lnTo>
                  <a:lnTo>
                    <a:pt x="1686458" y="609688"/>
                  </a:lnTo>
                  <a:lnTo>
                    <a:pt x="1684134" y="608672"/>
                  </a:lnTo>
                  <a:lnTo>
                    <a:pt x="1684134" y="616038"/>
                  </a:lnTo>
                  <a:lnTo>
                    <a:pt x="1684134" y="617308"/>
                  </a:lnTo>
                  <a:lnTo>
                    <a:pt x="1683562" y="617308"/>
                  </a:lnTo>
                  <a:lnTo>
                    <a:pt x="1683562" y="616038"/>
                  </a:lnTo>
                  <a:lnTo>
                    <a:pt x="1684134" y="616038"/>
                  </a:lnTo>
                  <a:lnTo>
                    <a:pt x="1684134" y="608672"/>
                  </a:lnTo>
                  <a:lnTo>
                    <a:pt x="1683562" y="608418"/>
                  </a:lnTo>
                  <a:lnTo>
                    <a:pt x="1682102" y="607148"/>
                  </a:lnTo>
                  <a:lnTo>
                    <a:pt x="1680654" y="605878"/>
                  </a:lnTo>
                  <a:lnTo>
                    <a:pt x="1681238" y="604608"/>
                  </a:lnTo>
                  <a:lnTo>
                    <a:pt x="1682978" y="607148"/>
                  </a:lnTo>
                  <a:lnTo>
                    <a:pt x="1688211" y="607148"/>
                  </a:lnTo>
                  <a:lnTo>
                    <a:pt x="1688211" y="148678"/>
                  </a:lnTo>
                  <a:lnTo>
                    <a:pt x="1686458" y="148678"/>
                  </a:lnTo>
                  <a:lnTo>
                    <a:pt x="1686458" y="469988"/>
                  </a:lnTo>
                  <a:lnTo>
                    <a:pt x="1684718" y="468718"/>
                  </a:lnTo>
                  <a:lnTo>
                    <a:pt x="1684134" y="467448"/>
                  </a:lnTo>
                  <a:lnTo>
                    <a:pt x="1686458" y="469988"/>
                  </a:lnTo>
                  <a:lnTo>
                    <a:pt x="1686458" y="148678"/>
                  </a:lnTo>
                  <a:lnTo>
                    <a:pt x="1664957" y="148678"/>
                  </a:lnTo>
                  <a:lnTo>
                    <a:pt x="1664957" y="252818"/>
                  </a:lnTo>
                  <a:lnTo>
                    <a:pt x="1656245" y="250698"/>
                  </a:lnTo>
                  <a:lnTo>
                    <a:pt x="1656245" y="303618"/>
                  </a:lnTo>
                  <a:lnTo>
                    <a:pt x="1656245" y="415378"/>
                  </a:lnTo>
                  <a:lnTo>
                    <a:pt x="1656245" y="419188"/>
                  </a:lnTo>
                  <a:lnTo>
                    <a:pt x="1654505" y="418719"/>
                  </a:lnTo>
                  <a:lnTo>
                    <a:pt x="1654505" y="571588"/>
                  </a:lnTo>
                  <a:lnTo>
                    <a:pt x="1646364" y="570318"/>
                  </a:lnTo>
                  <a:lnTo>
                    <a:pt x="1646364" y="563968"/>
                  </a:lnTo>
                  <a:lnTo>
                    <a:pt x="1654505" y="571588"/>
                  </a:lnTo>
                  <a:lnTo>
                    <a:pt x="1654505" y="418719"/>
                  </a:lnTo>
                  <a:lnTo>
                    <a:pt x="1651584" y="417918"/>
                  </a:lnTo>
                  <a:lnTo>
                    <a:pt x="1651228" y="415378"/>
                  </a:lnTo>
                  <a:lnTo>
                    <a:pt x="1653387" y="412838"/>
                  </a:lnTo>
                  <a:lnTo>
                    <a:pt x="1656245" y="415378"/>
                  </a:lnTo>
                  <a:lnTo>
                    <a:pt x="1656245" y="303618"/>
                  </a:lnTo>
                  <a:lnTo>
                    <a:pt x="1652181" y="304888"/>
                  </a:lnTo>
                  <a:lnTo>
                    <a:pt x="1651596" y="304888"/>
                  </a:lnTo>
                  <a:lnTo>
                    <a:pt x="1651012" y="306158"/>
                  </a:lnTo>
                  <a:lnTo>
                    <a:pt x="1649272" y="306920"/>
                  </a:lnTo>
                  <a:lnTo>
                    <a:pt x="1649272" y="313778"/>
                  </a:lnTo>
                  <a:lnTo>
                    <a:pt x="1648104" y="314299"/>
                  </a:lnTo>
                  <a:lnTo>
                    <a:pt x="1648104" y="458558"/>
                  </a:lnTo>
                  <a:lnTo>
                    <a:pt x="1647532" y="463638"/>
                  </a:lnTo>
                  <a:lnTo>
                    <a:pt x="1638223" y="462368"/>
                  </a:lnTo>
                  <a:lnTo>
                    <a:pt x="1639976" y="456018"/>
                  </a:lnTo>
                  <a:lnTo>
                    <a:pt x="1644040" y="454748"/>
                  </a:lnTo>
                  <a:lnTo>
                    <a:pt x="1645208" y="457288"/>
                  </a:lnTo>
                  <a:lnTo>
                    <a:pt x="1648104" y="458558"/>
                  </a:lnTo>
                  <a:lnTo>
                    <a:pt x="1648104" y="314299"/>
                  </a:lnTo>
                  <a:lnTo>
                    <a:pt x="1646364" y="315048"/>
                  </a:lnTo>
                  <a:lnTo>
                    <a:pt x="1645208" y="315048"/>
                  </a:lnTo>
                  <a:lnTo>
                    <a:pt x="1644040" y="313778"/>
                  </a:lnTo>
                  <a:lnTo>
                    <a:pt x="1642300" y="313778"/>
                  </a:lnTo>
                  <a:lnTo>
                    <a:pt x="1643456" y="312508"/>
                  </a:lnTo>
                  <a:lnTo>
                    <a:pt x="1644040" y="311238"/>
                  </a:lnTo>
                  <a:lnTo>
                    <a:pt x="1645208" y="309968"/>
                  </a:lnTo>
                  <a:lnTo>
                    <a:pt x="1648104" y="312508"/>
                  </a:lnTo>
                  <a:lnTo>
                    <a:pt x="1649272" y="313778"/>
                  </a:lnTo>
                  <a:lnTo>
                    <a:pt x="1649272" y="306920"/>
                  </a:lnTo>
                  <a:lnTo>
                    <a:pt x="1648104" y="307428"/>
                  </a:lnTo>
                  <a:lnTo>
                    <a:pt x="1651012" y="304888"/>
                  </a:lnTo>
                  <a:lnTo>
                    <a:pt x="1641132" y="301485"/>
                  </a:lnTo>
                  <a:lnTo>
                    <a:pt x="1641132" y="322668"/>
                  </a:lnTo>
                  <a:lnTo>
                    <a:pt x="1640547" y="322668"/>
                  </a:lnTo>
                  <a:lnTo>
                    <a:pt x="1639976" y="322364"/>
                  </a:lnTo>
                  <a:lnTo>
                    <a:pt x="1639976" y="327748"/>
                  </a:lnTo>
                  <a:lnTo>
                    <a:pt x="1638223" y="327748"/>
                  </a:lnTo>
                  <a:lnTo>
                    <a:pt x="1638223" y="326478"/>
                  </a:lnTo>
                  <a:lnTo>
                    <a:pt x="1639392" y="326478"/>
                  </a:lnTo>
                  <a:lnTo>
                    <a:pt x="1639976" y="327748"/>
                  </a:lnTo>
                  <a:lnTo>
                    <a:pt x="1639976" y="322364"/>
                  </a:lnTo>
                  <a:lnTo>
                    <a:pt x="1638808" y="321729"/>
                  </a:lnTo>
                  <a:lnTo>
                    <a:pt x="1638808" y="323938"/>
                  </a:lnTo>
                  <a:lnTo>
                    <a:pt x="1638223" y="323938"/>
                  </a:lnTo>
                  <a:lnTo>
                    <a:pt x="1638223" y="322668"/>
                  </a:lnTo>
                  <a:lnTo>
                    <a:pt x="1638808" y="323938"/>
                  </a:lnTo>
                  <a:lnTo>
                    <a:pt x="1638808" y="321729"/>
                  </a:lnTo>
                  <a:lnTo>
                    <a:pt x="1638223" y="321398"/>
                  </a:lnTo>
                  <a:lnTo>
                    <a:pt x="1638808" y="321398"/>
                  </a:lnTo>
                  <a:lnTo>
                    <a:pt x="1641132" y="322668"/>
                  </a:lnTo>
                  <a:lnTo>
                    <a:pt x="1641132" y="301485"/>
                  </a:lnTo>
                  <a:lnTo>
                    <a:pt x="1639976" y="301078"/>
                  </a:lnTo>
                  <a:lnTo>
                    <a:pt x="1639976" y="299808"/>
                  </a:lnTo>
                  <a:lnTo>
                    <a:pt x="1643456" y="299808"/>
                  </a:lnTo>
                  <a:lnTo>
                    <a:pt x="1649272" y="303618"/>
                  </a:lnTo>
                  <a:lnTo>
                    <a:pt x="1656245" y="303618"/>
                  </a:lnTo>
                  <a:lnTo>
                    <a:pt x="1656245" y="250698"/>
                  </a:lnTo>
                  <a:lnTo>
                    <a:pt x="1654568" y="250278"/>
                  </a:lnTo>
                  <a:lnTo>
                    <a:pt x="1650212" y="251548"/>
                  </a:lnTo>
                  <a:lnTo>
                    <a:pt x="1645958" y="252615"/>
                  </a:lnTo>
                  <a:lnTo>
                    <a:pt x="1645958" y="280758"/>
                  </a:lnTo>
                  <a:lnTo>
                    <a:pt x="1643456" y="284568"/>
                  </a:lnTo>
                  <a:lnTo>
                    <a:pt x="1640547" y="283387"/>
                  </a:lnTo>
                  <a:lnTo>
                    <a:pt x="1640547" y="298538"/>
                  </a:lnTo>
                  <a:lnTo>
                    <a:pt x="1637652" y="298538"/>
                  </a:lnTo>
                  <a:lnTo>
                    <a:pt x="1639976" y="297268"/>
                  </a:lnTo>
                  <a:lnTo>
                    <a:pt x="1640547" y="298538"/>
                  </a:lnTo>
                  <a:lnTo>
                    <a:pt x="1640547" y="283387"/>
                  </a:lnTo>
                  <a:lnTo>
                    <a:pt x="1640357" y="283298"/>
                  </a:lnTo>
                  <a:lnTo>
                    <a:pt x="1634159" y="280758"/>
                  </a:lnTo>
                  <a:lnTo>
                    <a:pt x="1634159" y="282028"/>
                  </a:lnTo>
                  <a:lnTo>
                    <a:pt x="1633575" y="282460"/>
                  </a:lnTo>
                  <a:lnTo>
                    <a:pt x="1633575" y="336638"/>
                  </a:lnTo>
                  <a:lnTo>
                    <a:pt x="1632419" y="339178"/>
                  </a:lnTo>
                  <a:lnTo>
                    <a:pt x="1630095" y="335368"/>
                  </a:lnTo>
                  <a:lnTo>
                    <a:pt x="1629511" y="334518"/>
                  </a:lnTo>
                  <a:lnTo>
                    <a:pt x="1629511" y="362038"/>
                  </a:lnTo>
                  <a:lnTo>
                    <a:pt x="1623123" y="362038"/>
                  </a:lnTo>
                  <a:lnTo>
                    <a:pt x="1620799" y="363308"/>
                  </a:lnTo>
                  <a:lnTo>
                    <a:pt x="1619631" y="362038"/>
                  </a:lnTo>
                  <a:lnTo>
                    <a:pt x="1619631" y="360768"/>
                  </a:lnTo>
                  <a:lnTo>
                    <a:pt x="1622539" y="359498"/>
                  </a:lnTo>
                  <a:lnTo>
                    <a:pt x="1629511" y="362038"/>
                  </a:lnTo>
                  <a:lnTo>
                    <a:pt x="1629511" y="334518"/>
                  </a:lnTo>
                  <a:lnTo>
                    <a:pt x="1628355" y="332828"/>
                  </a:lnTo>
                  <a:lnTo>
                    <a:pt x="1628063" y="331558"/>
                  </a:lnTo>
                  <a:lnTo>
                    <a:pt x="1627771" y="330288"/>
                  </a:lnTo>
                  <a:lnTo>
                    <a:pt x="1631835" y="330288"/>
                  </a:lnTo>
                  <a:lnTo>
                    <a:pt x="1631835" y="334098"/>
                  </a:lnTo>
                  <a:lnTo>
                    <a:pt x="1633575" y="336638"/>
                  </a:lnTo>
                  <a:lnTo>
                    <a:pt x="1633575" y="282460"/>
                  </a:lnTo>
                  <a:lnTo>
                    <a:pt x="1632419" y="283298"/>
                  </a:lnTo>
                  <a:lnTo>
                    <a:pt x="1632229" y="282028"/>
                  </a:lnTo>
                  <a:lnTo>
                    <a:pt x="1631835" y="279488"/>
                  </a:lnTo>
                  <a:lnTo>
                    <a:pt x="1633004" y="276948"/>
                  </a:lnTo>
                  <a:lnTo>
                    <a:pt x="1637652" y="274408"/>
                  </a:lnTo>
                  <a:lnTo>
                    <a:pt x="1641132" y="275678"/>
                  </a:lnTo>
                  <a:lnTo>
                    <a:pt x="1640586" y="274408"/>
                  </a:lnTo>
                  <a:lnTo>
                    <a:pt x="1640039" y="273138"/>
                  </a:lnTo>
                  <a:lnTo>
                    <a:pt x="1633296" y="270598"/>
                  </a:lnTo>
                  <a:lnTo>
                    <a:pt x="1627403" y="269328"/>
                  </a:lnTo>
                  <a:lnTo>
                    <a:pt x="1628927" y="266788"/>
                  </a:lnTo>
                  <a:lnTo>
                    <a:pt x="1630680" y="266788"/>
                  </a:lnTo>
                  <a:lnTo>
                    <a:pt x="1632419" y="262978"/>
                  </a:lnTo>
                  <a:lnTo>
                    <a:pt x="1632305" y="259676"/>
                  </a:lnTo>
                  <a:lnTo>
                    <a:pt x="1631835" y="256628"/>
                  </a:lnTo>
                  <a:lnTo>
                    <a:pt x="1636953" y="259676"/>
                  </a:lnTo>
                  <a:lnTo>
                    <a:pt x="1636483" y="259168"/>
                  </a:lnTo>
                  <a:lnTo>
                    <a:pt x="1632419" y="256628"/>
                  </a:lnTo>
                  <a:lnTo>
                    <a:pt x="1632419" y="252818"/>
                  </a:lnTo>
                  <a:lnTo>
                    <a:pt x="1635899" y="256628"/>
                  </a:lnTo>
                  <a:lnTo>
                    <a:pt x="1642300" y="256628"/>
                  </a:lnTo>
                  <a:lnTo>
                    <a:pt x="1641132" y="260438"/>
                  </a:lnTo>
                  <a:lnTo>
                    <a:pt x="1638223" y="260438"/>
                  </a:lnTo>
                  <a:lnTo>
                    <a:pt x="1644624" y="264248"/>
                  </a:lnTo>
                  <a:lnTo>
                    <a:pt x="1640547" y="266788"/>
                  </a:lnTo>
                  <a:lnTo>
                    <a:pt x="1638808" y="266788"/>
                  </a:lnTo>
                  <a:lnTo>
                    <a:pt x="1636483" y="265518"/>
                  </a:lnTo>
                  <a:lnTo>
                    <a:pt x="1635899" y="265518"/>
                  </a:lnTo>
                  <a:lnTo>
                    <a:pt x="1638312" y="270598"/>
                  </a:lnTo>
                  <a:lnTo>
                    <a:pt x="1642948" y="275678"/>
                  </a:lnTo>
                  <a:lnTo>
                    <a:pt x="1645958" y="280758"/>
                  </a:lnTo>
                  <a:lnTo>
                    <a:pt x="1645958" y="252615"/>
                  </a:lnTo>
                  <a:lnTo>
                    <a:pt x="1645107" y="252818"/>
                  </a:lnTo>
                  <a:lnTo>
                    <a:pt x="1632419" y="249008"/>
                  </a:lnTo>
                  <a:lnTo>
                    <a:pt x="1634159" y="250278"/>
                  </a:lnTo>
                  <a:lnTo>
                    <a:pt x="1637068" y="251548"/>
                  </a:lnTo>
                  <a:lnTo>
                    <a:pt x="1641132" y="252818"/>
                  </a:lnTo>
                  <a:lnTo>
                    <a:pt x="1637068" y="252818"/>
                  </a:lnTo>
                  <a:lnTo>
                    <a:pt x="1632419" y="251548"/>
                  </a:lnTo>
                  <a:lnTo>
                    <a:pt x="1632419" y="249008"/>
                  </a:lnTo>
                  <a:lnTo>
                    <a:pt x="1633004" y="246468"/>
                  </a:lnTo>
                  <a:lnTo>
                    <a:pt x="1634159" y="243928"/>
                  </a:lnTo>
                  <a:lnTo>
                    <a:pt x="1636483" y="242658"/>
                  </a:lnTo>
                  <a:lnTo>
                    <a:pt x="1639392" y="242658"/>
                  </a:lnTo>
                  <a:lnTo>
                    <a:pt x="1637652" y="241388"/>
                  </a:lnTo>
                  <a:lnTo>
                    <a:pt x="1645996" y="243928"/>
                  </a:lnTo>
                  <a:lnTo>
                    <a:pt x="1653489" y="246468"/>
                  </a:lnTo>
                  <a:lnTo>
                    <a:pt x="1659877" y="250278"/>
                  </a:lnTo>
                  <a:lnTo>
                    <a:pt x="1664957" y="252818"/>
                  </a:lnTo>
                  <a:lnTo>
                    <a:pt x="1664957" y="148678"/>
                  </a:lnTo>
                  <a:lnTo>
                    <a:pt x="1649272" y="148678"/>
                  </a:lnTo>
                  <a:lnTo>
                    <a:pt x="1649272" y="213448"/>
                  </a:lnTo>
                  <a:lnTo>
                    <a:pt x="1646948" y="213448"/>
                  </a:lnTo>
                  <a:lnTo>
                    <a:pt x="1646948" y="219798"/>
                  </a:lnTo>
                  <a:lnTo>
                    <a:pt x="1646948" y="222338"/>
                  </a:lnTo>
                  <a:lnTo>
                    <a:pt x="1645208" y="223608"/>
                  </a:lnTo>
                  <a:lnTo>
                    <a:pt x="1644040" y="223608"/>
                  </a:lnTo>
                  <a:lnTo>
                    <a:pt x="1640547" y="222338"/>
                  </a:lnTo>
                  <a:lnTo>
                    <a:pt x="1642300" y="222338"/>
                  </a:lnTo>
                  <a:lnTo>
                    <a:pt x="1644624" y="219798"/>
                  </a:lnTo>
                  <a:lnTo>
                    <a:pt x="1646364" y="218528"/>
                  </a:lnTo>
                  <a:lnTo>
                    <a:pt x="1646948" y="219798"/>
                  </a:lnTo>
                  <a:lnTo>
                    <a:pt x="1646948" y="213448"/>
                  </a:lnTo>
                  <a:lnTo>
                    <a:pt x="1645208" y="213448"/>
                  </a:lnTo>
                  <a:lnTo>
                    <a:pt x="1643456" y="212178"/>
                  </a:lnTo>
                  <a:lnTo>
                    <a:pt x="1643456" y="213448"/>
                  </a:lnTo>
                  <a:lnTo>
                    <a:pt x="1639392" y="213448"/>
                  </a:lnTo>
                  <a:lnTo>
                    <a:pt x="1637652" y="213080"/>
                  </a:lnTo>
                  <a:lnTo>
                    <a:pt x="1637652" y="226148"/>
                  </a:lnTo>
                  <a:lnTo>
                    <a:pt x="1637068" y="228688"/>
                  </a:lnTo>
                  <a:lnTo>
                    <a:pt x="1636483" y="229958"/>
                  </a:lnTo>
                  <a:lnTo>
                    <a:pt x="1635328" y="228688"/>
                  </a:lnTo>
                  <a:lnTo>
                    <a:pt x="1626603" y="228688"/>
                  </a:lnTo>
                  <a:lnTo>
                    <a:pt x="1631251" y="226148"/>
                  </a:lnTo>
                  <a:lnTo>
                    <a:pt x="1637068" y="223608"/>
                  </a:lnTo>
                  <a:lnTo>
                    <a:pt x="1637652" y="226148"/>
                  </a:lnTo>
                  <a:lnTo>
                    <a:pt x="1637652" y="213080"/>
                  </a:lnTo>
                  <a:lnTo>
                    <a:pt x="1633575" y="212178"/>
                  </a:lnTo>
                  <a:lnTo>
                    <a:pt x="1631835" y="210908"/>
                  </a:lnTo>
                  <a:lnTo>
                    <a:pt x="1639976" y="209638"/>
                  </a:lnTo>
                  <a:lnTo>
                    <a:pt x="1643456" y="213448"/>
                  </a:lnTo>
                  <a:lnTo>
                    <a:pt x="1643456" y="212178"/>
                  </a:lnTo>
                  <a:lnTo>
                    <a:pt x="1642300" y="210908"/>
                  </a:lnTo>
                  <a:lnTo>
                    <a:pt x="1643456" y="210908"/>
                  </a:lnTo>
                  <a:lnTo>
                    <a:pt x="1641716" y="209638"/>
                  </a:lnTo>
                  <a:lnTo>
                    <a:pt x="1640547" y="208368"/>
                  </a:lnTo>
                  <a:lnTo>
                    <a:pt x="1641132" y="207098"/>
                  </a:lnTo>
                  <a:lnTo>
                    <a:pt x="1640547" y="205828"/>
                  </a:lnTo>
                  <a:lnTo>
                    <a:pt x="1645208" y="205828"/>
                  </a:lnTo>
                  <a:lnTo>
                    <a:pt x="1643748" y="204558"/>
                  </a:lnTo>
                  <a:lnTo>
                    <a:pt x="1642300" y="203288"/>
                  </a:lnTo>
                  <a:lnTo>
                    <a:pt x="1641132" y="204558"/>
                  </a:lnTo>
                  <a:lnTo>
                    <a:pt x="1639392" y="204558"/>
                  </a:lnTo>
                  <a:lnTo>
                    <a:pt x="1638808" y="203923"/>
                  </a:lnTo>
                  <a:lnTo>
                    <a:pt x="1638808" y="209638"/>
                  </a:lnTo>
                  <a:lnTo>
                    <a:pt x="1631251" y="208368"/>
                  </a:lnTo>
                  <a:lnTo>
                    <a:pt x="1635899" y="207098"/>
                  </a:lnTo>
                  <a:lnTo>
                    <a:pt x="1638808" y="209638"/>
                  </a:lnTo>
                  <a:lnTo>
                    <a:pt x="1638808" y="203923"/>
                  </a:lnTo>
                  <a:lnTo>
                    <a:pt x="1638223" y="203288"/>
                  </a:lnTo>
                  <a:lnTo>
                    <a:pt x="1636483" y="202018"/>
                  </a:lnTo>
                  <a:lnTo>
                    <a:pt x="1632419" y="202018"/>
                  </a:lnTo>
                  <a:lnTo>
                    <a:pt x="1633575" y="204558"/>
                  </a:lnTo>
                  <a:lnTo>
                    <a:pt x="1632419" y="204558"/>
                  </a:lnTo>
                  <a:lnTo>
                    <a:pt x="1632419" y="202018"/>
                  </a:lnTo>
                  <a:lnTo>
                    <a:pt x="1634159" y="199478"/>
                  </a:lnTo>
                  <a:lnTo>
                    <a:pt x="1637652" y="196938"/>
                  </a:lnTo>
                  <a:lnTo>
                    <a:pt x="1641716" y="195668"/>
                  </a:lnTo>
                  <a:lnTo>
                    <a:pt x="1643456" y="199478"/>
                  </a:lnTo>
                  <a:lnTo>
                    <a:pt x="1646364" y="204558"/>
                  </a:lnTo>
                  <a:lnTo>
                    <a:pt x="1648104" y="208368"/>
                  </a:lnTo>
                  <a:lnTo>
                    <a:pt x="1649272" y="213448"/>
                  </a:lnTo>
                  <a:lnTo>
                    <a:pt x="1649272" y="148678"/>
                  </a:lnTo>
                  <a:lnTo>
                    <a:pt x="1646948" y="148678"/>
                  </a:lnTo>
                  <a:lnTo>
                    <a:pt x="1646948" y="178142"/>
                  </a:lnTo>
                  <a:lnTo>
                    <a:pt x="1644624" y="179158"/>
                  </a:lnTo>
                  <a:lnTo>
                    <a:pt x="1644040" y="179489"/>
                  </a:lnTo>
                  <a:lnTo>
                    <a:pt x="1644040" y="188048"/>
                  </a:lnTo>
                  <a:lnTo>
                    <a:pt x="1642884" y="188048"/>
                  </a:lnTo>
                  <a:lnTo>
                    <a:pt x="1642884" y="186778"/>
                  </a:lnTo>
                  <a:lnTo>
                    <a:pt x="1644040" y="188048"/>
                  </a:lnTo>
                  <a:lnTo>
                    <a:pt x="1644040" y="179489"/>
                  </a:lnTo>
                  <a:lnTo>
                    <a:pt x="1642300" y="180428"/>
                  </a:lnTo>
                  <a:lnTo>
                    <a:pt x="1642300" y="181698"/>
                  </a:lnTo>
                  <a:lnTo>
                    <a:pt x="1642300" y="188048"/>
                  </a:lnTo>
                  <a:lnTo>
                    <a:pt x="1638808" y="188048"/>
                  </a:lnTo>
                  <a:lnTo>
                    <a:pt x="1637068" y="186778"/>
                  </a:lnTo>
                  <a:lnTo>
                    <a:pt x="1640547" y="186778"/>
                  </a:lnTo>
                  <a:lnTo>
                    <a:pt x="1642300" y="188048"/>
                  </a:lnTo>
                  <a:lnTo>
                    <a:pt x="1642300" y="181698"/>
                  </a:lnTo>
                  <a:lnTo>
                    <a:pt x="1639506" y="182714"/>
                  </a:lnTo>
                  <a:lnTo>
                    <a:pt x="1639976" y="181698"/>
                  </a:lnTo>
                  <a:lnTo>
                    <a:pt x="1642300" y="181698"/>
                  </a:lnTo>
                  <a:lnTo>
                    <a:pt x="1642300" y="180428"/>
                  </a:lnTo>
                  <a:lnTo>
                    <a:pt x="1643456" y="177888"/>
                  </a:lnTo>
                  <a:lnTo>
                    <a:pt x="1645208" y="176618"/>
                  </a:lnTo>
                  <a:lnTo>
                    <a:pt x="1644624" y="177888"/>
                  </a:lnTo>
                  <a:lnTo>
                    <a:pt x="1643456" y="179158"/>
                  </a:lnTo>
                  <a:lnTo>
                    <a:pt x="1646948" y="178142"/>
                  </a:lnTo>
                  <a:lnTo>
                    <a:pt x="1646948" y="148678"/>
                  </a:lnTo>
                  <a:lnTo>
                    <a:pt x="1624863" y="148678"/>
                  </a:lnTo>
                  <a:lnTo>
                    <a:pt x="1624863" y="321398"/>
                  </a:lnTo>
                  <a:lnTo>
                    <a:pt x="1624279" y="322668"/>
                  </a:lnTo>
                  <a:lnTo>
                    <a:pt x="1624279" y="325208"/>
                  </a:lnTo>
                  <a:lnTo>
                    <a:pt x="1620799" y="325208"/>
                  </a:lnTo>
                  <a:lnTo>
                    <a:pt x="1616722" y="323938"/>
                  </a:lnTo>
                  <a:lnTo>
                    <a:pt x="1619631" y="323938"/>
                  </a:lnTo>
                  <a:lnTo>
                    <a:pt x="1621955" y="322668"/>
                  </a:lnTo>
                  <a:lnTo>
                    <a:pt x="1624863" y="321398"/>
                  </a:lnTo>
                  <a:lnTo>
                    <a:pt x="1624863" y="148678"/>
                  </a:lnTo>
                  <a:lnTo>
                    <a:pt x="1608594" y="148678"/>
                  </a:lnTo>
                  <a:lnTo>
                    <a:pt x="1608594" y="438238"/>
                  </a:lnTo>
                  <a:lnTo>
                    <a:pt x="1608010" y="438238"/>
                  </a:lnTo>
                  <a:lnTo>
                    <a:pt x="1607426" y="436968"/>
                  </a:lnTo>
                  <a:lnTo>
                    <a:pt x="1608010" y="436968"/>
                  </a:lnTo>
                  <a:lnTo>
                    <a:pt x="1608594" y="438238"/>
                  </a:lnTo>
                  <a:lnTo>
                    <a:pt x="1608594" y="148678"/>
                  </a:lnTo>
                  <a:lnTo>
                    <a:pt x="1606854" y="148678"/>
                  </a:lnTo>
                  <a:lnTo>
                    <a:pt x="1606854" y="391248"/>
                  </a:lnTo>
                  <a:lnTo>
                    <a:pt x="1606854" y="443318"/>
                  </a:lnTo>
                  <a:lnTo>
                    <a:pt x="1602193" y="442048"/>
                  </a:lnTo>
                  <a:lnTo>
                    <a:pt x="1601038" y="440778"/>
                  </a:lnTo>
                  <a:lnTo>
                    <a:pt x="1599869" y="438238"/>
                  </a:lnTo>
                  <a:lnTo>
                    <a:pt x="1601622" y="438238"/>
                  </a:lnTo>
                  <a:lnTo>
                    <a:pt x="1603946" y="439508"/>
                  </a:lnTo>
                  <a:lnTo>
                    <a:pt x="1606270" y="442048"/>
                  </a:lnTo>
                  <a:lnTo>
                    <a:pt x="1606854" y="443318"/>
                  </a:lnTo>
                  <a:lnTo>
                    <a:pt x="1606854" y="391248"/>
                  </a:lnTo>
                  <a:lnTo>
                    <a:pt x="1605686" y="392518"/>
                  </a:lnTo>
                  <a:lnTo>
                    <a:pt x="1603362" y="391248"/>
                  </a:lnTo>
                  <a:lnTo>
                    <a:pt x="1605102" y="392518"/>
                  </a:lnTo>
                  <a:lnTo>
                    <a:pt x="1603946" y="392518"/>
                  </a:lnTo>
                  <a:lnTo>
                    <a:pt x="1602778" y="395058"/>
                  </a:lnTo>
                  <a:lnTo>
                    <a:pt x="1601622" y="395058"/>
                  </a:lnTo>
                  <a:lnTo>
                    <a:pt x="1601038" y="393788"/>
                  </a:lnTo>
                  <a:lnTo>
                    <a:pt x="1599869" y="393788"/>
                  </a:lnTo>
                  <a:lnTo>
                    <a:pt x="1600454" y="392518"/>
                  </a:lnTo>
                  <a:lnTo>
                    <a:pt x="1592326" y="388708"/>
                  </a:lnTo>
                  <a:lnTo>
                    <a:pt x="1601622" y="389978"/>
                  </a:lnTo>
                  <a:lnTo>
                    <a:pt x="1601038" y="391248"/>
                  </a:lnTo>
                  <a:lnTo>
                    <a:pt x="1603362" y="391248"/>
                  </a:lnTo>
                  <a:lnTo>
                    <a:pt x="1606854" y="391248"/>
                  </a:lnTo>
                  <a:lnTo>
                    <a:pt x="1606854" y="148678"/>
                  </a:lnTo>
                  <a:lnTo>
                    <a:pt x="1587665" y="148678"/>
                  </a:lnTo>
                  <a:lnTo>
                    <a:pt x="1587665" y="412838"/>
                  </a:lnTo>
                  <a:lnTo>
                    <a:pt x="1580692" y="412838"/>
                  </a:lnTo>
                  <a:lnTo>
                    <a:pt x="1581861" y="411568"/>
                  </a:lnTo>
                  <a:lnTo>
                    <a:pt x="1583016" y="409028"/>
                  </a:lnTo>
                  <a:lnTo>
                    <a:pt x="1587093" y="409028"/>
                  </a:lnTo>
                  <a:lnTo>
                    <a:pt x="1587665" y="412838"/>
                  </a:lnTo>
                  <a:lnTo>
                    <a:pt x="1587665" y="148678"/>
                  </a:lnTo>
                  <a:lnTo>
                    <a:pt x="1560944" y="148678"/>
                  </a:lnTo>
                  <a:lnTo>
                    <a:pt x="1560944" y="614768"/>
                  </a:lnTo>
                  <a:lnTo>
                    <a:pt x="1552219" y="613498"/>
                  </a:lnTo>
                  <a:lnTo>
                    <a:pt x="1552575" y="609688"/>
                  </a:lnTo>
                  <a:lnTo>
                    <a:pt x="1552803" y="607148"/>
                  </a:lnTo>
                  <a:lnTo>
                    <a:pt x="1560944" y="614768"/>
                  </a:lnTo>
                  <a:lnTo>
                    <a:pt x="1560944" y="148678"/>
                  </a:lnTo>
                  <a:lnTo>
                    <a:pt x="1539443" y="148678"/>
                  </a:lnTo>
                  <a:lnTo>
                    <a:pt x="1539443" y="519518"/>
                  </a:lnTo>
                  <a:lnTo>
                    <a:pt x="1538274" y="525868"/>
                  </a:lnTo>
                  <a:lnTo>
                    <a:pt x="1533626" y="528408"/>
                  </a:lnTo>
                  <a:lnTo>
                    <a:pt x="1537690" y="534758"/>
                  </a:lnTo>
                  <a:lnTo>
                    <a:pt x="1529499" y="536028"/>
                  </a:lnTo>
                  <a:lnTo>
                    <a:pt x="1522653" y="533488"/>
                  </a:lnTo>
                  <a:lnTo>
                    <a:pt x="1517675" y="527138"/>
                  </a:lnTo>
                  <a:lnTo>
                    <a:pt x="1515033" y="519518"/>
                  </a:lnTo>
                  <a:lnTo>
                    <a:pt x="1520964" y="518248"/>
                  </a:lnTo>
                  <a:lnTo>
                    <a:pt x="1527670" y="516978"/>
                  </a:lnTo>
                  <a:lnTo>
                    <a:pt x="1534147" y="516978"/>
                  </a:lnTo>
                  <a:lnTo>
                    <a:pt x="1539443" y="519518"/>
                  </a:lnTo>
                  <a:lnTo>
                    <a:pt x="1539443" y="148678"/>
                  </a:lnTo>
                  <a:lnTo>
                    <a:pt x="1526654" y="148678"/>
                  </a:lnTo>
                  <a:lnTo>
                    <a:pt x="1526654" y="166458"/>
                  </a:lnTo>
                  <a:lnTo>
                    <a:pt x="1519682" y="166458"/>
                  </a:lnTo>
                  <a:lnTo>
                    <a:pt x="1520837" y="163918"/>
                  </a:lnTo>
                  <a:lnTo>
                    <a:pt x="1522590" y="162648"/>
                  </a:lnTo>
                  <a:lnTo>
                    <a:pt x="1526070" y="162648"/>
                  </a:lnTo>
                  <a:lnTo>
                    <a:pt x="1526654" y="166458"/>
                  </a:lnTo>
                  <a:lnTo>
                    <a:pt x="1526654" y="148678"/>
                  </a:lnTo>
                  <a:lnTo>
                    <a:pt x="1513865" y="148678"/>
                  </a:lnTo>
                  <a:lnTo>
                    <a:pt x="1513865" y="443318"/>
                  </a:lnTo>
                  <a:lnTo>
                    <a:pt x="1495894" y="438238"/>
                  </a:lnTo>
                  <a:lnTo>
                    <a:pt x="1489976" y="431888"/>
                  </a:lnTo>
                  <a:lnTo>
                    <a:pt x="1489976" y="574128"/>
                  </a:lnTo>
                  <a:lnTo>
                    <a:pt x="1489036" y="575398"/>
                  </a:lnTo>
                  <a:lnTo>
                    <a:pt x="1487182" y="574128"/>
                  </a:lnTo>
                  <a:lnTo>
                    <a:pt x="1489532" y="571588"/>
                  </a:lnTo>
                  <a:lnTo>
                    <a:pt x="1489976" y="574128"/>
                  </a:lnTo>
                  <a:lnTo>
                    <a:pt x="1489976" y="431888"/>
                  </a:lnTo>
                  <a:lnTo>
                    <a:pt x="1484058" y="425538"/>
                  </a:lnTo>
                  <a:lnTo>
                    <a:pt x="1480858" y="415378"/>
                  </a:lnTo>
                  <a:lnTo>
                    <a:pt x="1478851" y="409028"/>
                  </a:lnTo>
                  <a:lnTo>
                    <a:pt x="1479283" y="403948"/>
                  </a:lnTo>
                  <a:lnTo>
                    <a:pt x="1480794" y="386168"/>
                  </a:lnTo>
                  <a:lnTo>
                    <a:pt x="1487182" y="381088"/>
                  </a:lnTo>
                  <a:lnTo>
                    <a:pt x="1488884" y="384898"/>
                  </a:lnTo>
                  <a:lnTo>
                    <a:pt x="1499336" y="384898"/>
                  </a:lnTo>
                  <a:lnTo>
                    <a:pt x="1496110" y="396328"/>
                  </a:lnTo>
                  <a:lnTo>
                    <a:pt x="1497088" y="406488"/>
                  </a:lnTo>
                  <a:lnTo>
                    <a:pt x="1501216" y="416648"/>
                  </a:lnTo>
                  <a:lnTo>
                    <a:pt x="1507477" y="424268"/>
                  </a:lnTo>
                  <a:lnTo>
                    <a:pt x="1500505" y="424268"/>
                  </a:lnTo>
                  <a:lnTo>
                    <a:pt x="1499336" y="420458"/>
                  </a:lnTo>
                  <a:lnTo>
                    <a:pt x="1500136" y="425538"/>
                  </a:lnTo>
                  <a:lnTo>
                    <a:pt x="1504861" y="430618"/>
                  </a:lnTo>
                  <a:lnTo>
                    <a:pt x="1510449" y="436968"/>
                  </a:lnTo>
                  <a:lnTo>
                    <a:pt x="1513865" y="443318"/>
                  </a:lnTo>
                  <a:lnTo>
                    <a:pt x="1513865" y="148678"/>
                  </a:lnTo>
                  <a:lnTo>
                    <a:pt x="1499336" y="148678"/>
                  </a:lnTo>
                  <a:lnTo>
                    <a:pt x="1499336" y="335368"/>
                  </a:lnTo>
                  <a:lnTo>
                    <a:pt x="1488313" y="360768"/>
                  </a:lnTo>
                  <a:lnTo>
                    <a:pt x="1475168" y="354418"/>
                  </a:lnTo>
                  <a:lnTo>
                    <a:pt x="1474990" y="351878"/>
                  </a:lnTo>
                  <a:lnTo>
                    <a:pt x="1474101" y="339178"/>
                  </a:lnTo>
                  <a:lnTo>
                    <a:pt x="1499336" y="335368"/>
                  </a:lnTo>
                  <a:lnTo>
                    <a:pt x="1499336" y="148678"/>
                  </a:lnTo>
                  <a:lnTo>
                    <a:pt x="1436624" y="148678"/>
                  </a:lnTo>
                  <a:lnTo>
                    <a:pt x="1434223" y="148678"/>
                  </a:lnTo>
                  <a:lnTo>
                    <a:pt x="1433766" y="156298"/>
                  </a:lnTo>
                  <a:lnTo>
                    <a:pt x="1434807" y="163918"/>
                  </a:lnTo>
                  <a:lnTo>
                    <a:pt x="1433563" y="172808"/>
                  </a:lnTo>
                  <a:lnTo>
                    <a:pt x="1426159" y="180428"/>
                  </a:lnTo>
                  <a:lnTo>
                    <a:pt x="1432382" y="181698"/>
                  </a:lnTo>
                  <a:lnTo>
                    <a:pt x="1431899" y="185508"/>
                  </a:lnTo>
                  <a:lnTo>
                    <a:pt x="1432623" y="189318"/>
                  </a:lnTo>
                  <a:lnTo>
                    <a:pt x="1442440" y="189318"/>
                  </a:lnTo>
                  <a:lnTo>
                    <a:pt x="1435646" y="193128"/>
                  </a:lnTo>
                  <a:lnTo>
                    <a:pt x="1430375" y="195668"/>
                  </a:lnTo>
                  <a:lnTo>
                    <a:pt x="1425765" y="199478"/>
                  </a:lnTo>
                  <a:lnTo>
                    <a:pt x="1420939" y="204558"/>
                  </a:lnTo>
                  <a:lnTo>
                    <a:pt x="1419771" y="207098"/>
                  </a:lnTo>
                  <a:lnTo>
                    <a:pt x="1434884" y="207098"/>
                  </a:lnTo>
                  <a:lnTo>
                    <a:pt x="1437792" y="209638"/>
                  </a:lnTo>
                  <a:lnTo>
                    <a:pt x="1426159" y="209638"/>
                  </a:lnTo>
                  <a:lnTo>
                    <a:pt x="1438363" y="213448"/>
                  </a:lnTo>
                  <a:lnTo>
                    <a:pt x="1424419" y="215988"/>
                  </a:lnTo>
                  <a:lnTo>
                    <a:pt x="1427327" y="218528"/>
                  </a:lnTo>
                  <a:lnTo>
                    <a:pt x="1427911" y="217258"/>
                  </a:lnTo>
                  <a:lnTo>
                    <a:pt x="1432560" y="215988"/>
                  </a:lnTo>
                  <a:lnTo>
                    <a:pt x="1436039" y="215988"/>
                  </a:lnTo>
                  <a:lnTo>
                    <a:pt x="1436979" y="219798"/>
                  </a:lnTo>
                  <a:lnTo>
                    <a:pt x="1433499" y="222338"/>
                  </a:lnTo>
                  <a:lnTo>
                    <a:pt x="1427949" y="226148"/>
                  </a:lnTo>
                  <a:lnTo>
                    <a:pt x="1422679" y="227418"/>
                  </a:lnTo>
                  <a:lnTo>
                    <a:pt x="1433144" y="236308"/>
                  </a:lnTo>
                  <a:lnTo>
                    <a:pt x="1429651" y="236308"/>
                  </a:lnTo>
                  <a:lnTo>
                    <a:pt x="1427911" y="235038"/>
                  </a:lnTo>
                  <a:lnTo>
                    <a:pt x="1425587" y="235038"/>
                  </a:lnTo>
                  <a:lnTo>
                    <a:pt x="1426603" y="236308"/>
                  </a:lnTo>
                  <a:lnTo>
                    <a:pt x="1422819" y="236308"/>
                  </a:lnTo>
                  <a:lnTo>
                    <a:pt x="1419694" y="237578"/>
                  </a:lnTo>
                  <a:lnTo>
                    <a:pt x="1422679" y="238848"/>
                  </a:lnTo>
                  <a:lnTo>
                    <a:pt x="1431975" y="238848"/>
                  </a:lnTo>
                  <a:lnTo>
                    <a:pt x="1425003" y="242658"/>
                  </a:lnTo>
                  <a:lnTo>
                    <a:pt x="1425003" y="247738"/>
                  </a:lnTo>
                  <a:lnTo>
                    <a:pt x="1427911" y="250278"/>
                  </a:lnTo>
                  <a:lnTo>
                    <a:pt x="1419771" y="250278"/>
                  </a:lnTo>
                  <a:lnTo>
                    <a:pt x="1418031" y="256628"/>
                  </a:lnTo>
                  <a:lnTo>
                    <a:pt x="1423835" y="265518"/>
                  </a:lnTo>
                  <a:lnTo>
                    <a:pt x="1423263" y="273138"/>
                  </a:lnTo>
                  <a:lnTo>
                    <a:pt x="1426743" y="269328"/>
                  </a:lnTo>
                  <a:lnTo>
                    <a:pt x="1440688" y="270598"/>
                  </a:lnTo>
                  <a:lnTo>
                    <a:pt x="1442440" y="273138"/>
                  </a:lnTo>
                  <a:lnTo>
                    <a:pt x="1438884" y="273507"/>
                  </a:lnTo>
                  <a:lnTo>
                    <a:pt x="1444180" y="275678"/>
                  </a:lnTo>
                  <a:lnTo>
                    <a:pt x="1447088" y="282028"/>
                  </a:lnTo>
                  <a:lnTo>
                    <a:pt x="1434884" y="280758"/>
                  </a:lnTo>
                  <a:lnTo>
                    <a:pt x="1430820" y="278218"/>
                  </a:lnTo>
                  <a:lnTo>
                    <a:pt x="1434884" y="282028"/>
                  </a:lnTo>
                  <a:lnTo>
                    <a:pt x="1429067" y="282028"/>
                  </a:lnTo>
                  <a:lnTo>
                    <a:pt x="1424419" y="280758"/>
                  </a:lnTo>
                  <a:lnTo>
                    <a:pt x="1425816" y="282028"/>
                  </a:lnTo>
                  <a:lnTo>
                    <a:pt x="1422527" y="284568"/>
                  </a:lnTo>
                  <a:lnTo>
                    <a:pt x="1420329" y="287108"/>
                  </a:lnTo>
                  <a:lnTo>
                    <a:pt x="1425003" y="289648"/>
                  </a:lnTo>
                  <a:lnTo>
                    <a:pt x="1421511" y="289648"/>
                  </a:lnTo>
                  <a:lnTo>
                    <a:pt x="1420939" y="297268"/>
                  </a:lnTo>
                  <a:lnTo>
                    <a:pt x="1425003" y="299808"/>
                  </a:lnTo>
                  <a:lnTo>
                    <a:pt x="1425003" y="306158"/>
                  </a:lnTo>
                  <a:lnTo>
                    <a:pt x="1435468" y="307428"/>
                  </a:lnTo>
                  <a:lnTo>
                    <a:pt x="1433144" y="309968"/>
                  </a:lnTo>
                  <a:lnTo>
                    <a:pt x="1441272" y="312508"/>
                  </a:lnTo>
                  <a:lnTo>
                    <a:pt x="1437208" y="317588"/>
                  </a:lnTo>
                  <a:lnTo>
                    <a:pt x="1429067" y="321398"/>
                  </a:lnTo>
                  <a:lnTo>
                    <a:pt x="1429067" y="326478"/>
                  </a:lnTo>
                  <a:lnTo>
                    <a:pt x="1433715" y="330288"/>
                  </a:lnTo>
                  <a:lnTo>
                    <a:pt x="1437792" y="329018"/>
                  </a:lnTo>
                  <a:lnTo>
                    <a:pt x="1443596" y="330288"/>
                  </a:lnTo>
                  <a:lnTo>
                    <a:pt x="1433715" y="330288"/>
                  </a:lnTo>
                  <a:lnTo>
                    <a:pt x="1434299" y="335368"/>
                  </a:lnTo>
                  <a:lnTo>
                    <a:pt x="1427911" y="331558"/>
                  </a:lnTo>
                  <a:lnTo>
                    <a:pt x="1428369" y="336638"/>
                  </a:lnTo>
                  <a:lnTo>
                    <a:pt x="1428496" y="339178"/>
                  </a:lnTo>
                  <a:lnTo>
                    <a:pt x="1434884" y="349338"/>
                  </a:lnTo>
                  <a:lnTo>
                    <a:pt x="1440688" y="349338"/>
                  </a:lnTo>
                  <a:lnTo>
                    <a:pt x="1444180" y="350608"/>
                  </a:lnTo>
                  <a:lnTo>
                    <a:pt x="1445348" y="351878"/>
                  </a:lnTo>
                  <a:lnTo>
                    <a:pt x="1439532" y="351878"/>
                  </a:lnTo>
                  <a:lnTo>
                    <a:pt x="1434884" y="350608"/>
                  </a:lnTo>
                  <a:lnTo>
                    <a:pt x="1433715" y="350608"/>
                  </a:lnTo>
                  <a:lnTo>
                    <a:pt x="1436624" y="353148"/>
                  </a:lnTo>
                  <a:lnTo>
                    <a:pt x="1436039" y="355688"/>
                  </a:lnTo>
                  <a:lnTo>
                    <a:pt x="1433715" y="358228"/>
                  </a:lnTo>
                  <a:lnTo>
                    <a:pt x="1431391" y="359498"/>
                  </a:lnTo>
                  <a:lnTo>
                    <a:pt x="1427327" y="362038"/>
                  </a:lnTo>
                  <a:lnTo>
                    <a:pt x="1418031" y="362038"/>
                  </a:lnTo>
                  <a:lnTo>
                    <a:pt x="1413383" y="359498"/>
                  </a:lnTo>
                  <a:lnTo>
                    <a:pt x="1420355" y="364578"/>
                  </a:lnTo>
                  <a:lnTo>
                    <a:pt x="1423263" y="367118"/>
                  </a:lnTo>
                  <a:lnTo>
                    <a:pt x="1425587" y="370928"/>
                  </a:lnTo>
                  <a:lnTo>
                    <a:pt x="1427911" y="373468"/>
                  </a:lnTo>
                  <a:lnTo>
                    <a:pt x="1426743" y="373468"/>
                  </a:lnTo>
                  <a:lnTo>
                    <a:pt x="1425346" y="372198"/>
                  </a:lnTo>
                  <a:lnTo>
                    <a:pt x="1419771" y="367118"/>
                  </a:lnTo>
                  <a:lnTo>
                    <a:pt x="1416862" y="364578"/>
                  </a:lnTo>
                  <a:lnTo>
                    <a:pt x="1423263" y="370928"/>
                  </a:lnTo>
                  <a:lnTo>
                    <a:pt x="1422095" y="372198"/>
                  </a:lnTo>
                  <a:lnTo>
                    <a:pt x="1418615" y="372198"/>
                  </a:lnTo>
                  <a:lnTo>
                    <a:pt x="1417447" y="370928"/>
                  </a:lnTo>
                  <a:lnTo>
                    <a:pt x="1420355" y="377278"/>
                  </a:lnTo>
                  <a:lnTo>
                    <a:pt x="1419364" y="376008"/>
                  </a:lnTo>
                  <a:lnTo>
                    <a:pt x="1411058" y="365328"/>
                  </a:lnTo>
                  <a:lnTo>
                    <a:pt x="1411058" y="367118"/>
                  </a:lnTo>
                  <a:lnTo>
                    <a:pt x="1411643" y="369658"/>
                  </a:lnTo>
                  <a:lnTo>
                    <a:pt x="1411643" y="376008"/>
                  </a:lnTo>
                  <a:lnTo>
                    <a:pt x="1408150" y="363308"/>
                  </a:lnTo>
                  <a:lnTo>
                    <a:pt x="1410474" y="372198"/>
                  </a:lnTo>
                  <a:lnTo>
                    <a:pt x="1410766" y="374738"/>
                  </a:lnTo>
                  <a:lnTo>
                    <a:pt x="1411643" y="378548"/>
                  </a:lnTo>
                  <a:lnTo>
                    <a:pt x="1411643" y="381088"/>
                  </a:lnTo>
                  <a:lnTo>
                    <a:pt x="1410474" y="383628"/>
                  </a:lnTo>
                  <a:lnTo>
                    <a:pt x="1409306" y="383628"/>
                  </a:lnTo>
                  <a:lnTo>
                    <a:pt x="1408150" y="382358"/>
                  </a:lnTo>
                  <a:lnTo>
                    <a:pt x="1406410" y="378548"/>
                  </a:lnTo>
                  <a:lnTo>
                    <a:pt x="1406410" y="616038"/>
                  </a:lnTo>
                  <a:lnTo>
                    <a:pt x="1405826" y="617308"/>
                  </a:lnTo>
                  <a:lnTo>
                    <a:pt x="1405826" y="619848"/>
                  </a:lnTo>
                  <a:lnTo>
                    <a:pt x="1405242" y="621118"/>
                  </a:lnTo>
                  <a:lnTo>
                    <a:pt x="1405242" y="623658"/>
                  </a:lnTo>
                  <a:lnTo>
                    <a:pt x="1405242" y="627468"/>
                  </a:lnTo>
                  <a:lnTo>
                    <a:pt x="1405242" y="628738"/>
                  </a:lnTo>
                  <a:lnTo>
                    <a:pt x="1402918" y="631278"/>
                  </a:lnTo>
                  <a:lnTo>
                    <a:pt x="1404658" y="631278"/>
                  </a:lnTo>
                  <a:lnTo>
                    <a:pt x="1398828" y="636358"/>
                  </a:lnTo>
                  <a:lnTo>
                    <a:pt x="1349311" y="646518"/>
                  </a:lnTo>
                  <a:lnTo>
                    <a:pt x="1344993" y="647153"/>
                  </a:lnTo>
                  <a:lnTo>
                    <a:pt x="1347127" y="640168"/>
                  </a:lnTo>
                  <a:lnTo>
                    <a:pt x="1347127" y="643978"/>
                  </a:lnTo>
                  <a:lnTo>
                    <a:pt x="1354683" y="643978"/>
                  </a:lnTo>
                  <a:lnTo>
                    <a:pt x="1360500" y="642708"/>
                  </a:lnTo>
                  <a:lnTo>
                    <a:pt x="1365148" y="641438"/>
                  </a:lnTo>
                  <a:lnTo>
                    <a:pt x="1370380" y="640168"/>
                  </a:lnTo>
                  <a:lnTo>
                    <a:pt x="1375029" y="638898"/>
                  </a:lnTo>
                  <a:lnTo>
                    <a:pt x="1380832" y="637628"/>
                  </a:lnTo>
                  <a:lnTo>
                    <a:pt x="1380769" y="636358"/>
                  </a:lnTo>
                  <a:lnTo>
                    <a:pt x="1380401" y="630008"/>
                  </a:lnTo>
                  <a:lnTo>
                    <a:pt x="1380261" y="627468"/>
                  </a:lnTo>
                  <a:lnTo>
                    <a:pt x="1384909" y="628738"/>
                  </a:lnTo>
                  <a:lnTo>
                    <a:pt x="1385290" y="627468"/>
                  </a:lnTo>
                  <a:lnTo>
                    <a:pt x="1387233" y="621118"/>
                  </a:lnTo>
                  <a:lnTo>
                    <a:pt x="1390713" y="621118"/>
                  </a:lnTo>
                  <a:lnTo>
                    <a:pt x="1392466" y="622388"/>
                  </a:lnTo>
                  <a:lnTo>
                    <a:pt x="1394206" y="626198"/>
                  </a:lnTo>
                  <a:lnTo>
                    <a:pt x="1395361" y="627468"/>
                  </a:lnTo>
                  <a:lnTo>
                    <a:pt x="1395945" y="628738"/>
                  </a:lnTo>
                  <a:lnTo>
                    <a:pt x="1397685" y="631278"/>
                  </a:lnTo>
                  <a:lnTo>
                    <a:pt x="1398270" y="631278"/>
                  </a:lnTo>
                  <a:lnTo>
                    <a:pt x="1400009" y="627468"/>
                  </a:lnTo>
                  <a:lnTo>
                    <a:pt x="1400594" y="624928"/>
                  </a:lnTo>
                  <a:lnTo>
                    <a:pt x="1401762" y="624928"/>
                  </a:lnTo>
                  <a:lnTo>
                    <a:pt x="1402334" y="626198"/>
                  </a:lnTo>
                  <a:lnTo>
                    <a:pt x="1405242" y="627468"/>
                  </a:lnTo>
                  <a:lnTo>
                    <a:pt x="1405242" y="623658"/>
                  </a:lnTo>
                  <a:lnTo>
                    <a:pt x="1404086" y="623658"/>
                  </a:lnTo>
                  <a:lnTo>
                    <a:pt x="1404086" y="622388"/>
                  </a:lnTo>
                  <a:lnTo>
                    <a:pt x="1404658" y="621118"/>
                  </a:lnTo>
                  <a:lnTo>
                    <a:pt x="1405242" y="618578"/>
                  </a:lnTo>
                  <a:lnTo>
                    <a:pt x="1405826" y="619848"/>
                  </a:lnTo>
                  <a:lnTo>
                    <a:pt x="1405826" y="617308"/>
                  </a:lnTo>
                  <a:lnTo>
                    <a:pt x="1405826" y="616038"/>
                  </a:lnTo>
                  <a:lnTo>
                    <a:pt x="1406410" y="616038"/>
                  </a:lnTo>
                  <a:lnTo>
                    <a:pt x="1406410" y="378548"/>
                  </a:lnTo>
                  <a:lnTo>
                    <a:pt x="1405242" y="373468"/>
                  </a:lnTo>
                  <a:lnTo>
                    <a:pt x="1404658" y="368388"/>
                  </a:lnTo>
                  <a:lnTo>
                    <a:pt x="1404175" y="365150"/>
                  </a:lnTo>
                  <a:lnTo>
                    <a:pt x="1404226" y="363308"/>
                  </a:lnTo>
                  <a:lnTo>
                    <a:pt x="1404620" y="359867"/>
                  </a:lnTo>
                  <a:lnTo>
                    <a:pt x="1402334" y="365848"/>
                  </a:lnTo>
                  <a:lnTo>
                    <a:pt x="1399438" y="370928"/>
                  </a:lnTo>
                  <a:lnTo>
                    <a:pt x="1396530" y="377278"/>
                  </a:lnTo>
                  <a:lnTo>
                    <a:pt x="1393037" y="382358"/>
                  </a:lnTo>
                  <a:lnTo>
                    <a:pt x="1394701" y="377278"/>
                  </a:lnTo>
                  <a:lnTo>
                    <a:pt x="1395120" y="376008"/>
                  </a:lnTo>
                  <a:lnTo>
                    <a:pt x="1395945" y="373468"/>
                  </a:lnTo>
                  <a:lnTo>
                    <a:pt x="1399819" y="367118"/>
                  </a:lnTo>
                  <a:lnTo>
                    <a:pt x="1400594" y="365848"/>
                  </a:lnTo>
                  <a:lnTo>
                    <a:pt x="1402334" y="362038"/>
                  </a:lnTo>
                  <a:lnTo>
                    <a:pt x="1400009" y="365848"/>
                  </a:lnTo>
                  <a:lnTo>
                    <a:pt x="1397685" y="367118"/>
                  </a:lnTo>
                  <a:lnTo>
                    <a:pt x="1396530" y="367118"/>
                  </a:lnTo>
                  <a:lnTo>
                    <a:pt x="1396530" y="365848"/>
                  </a:lnTo>
                  <a:lnTo>
                    <a:pt x="1395945" y="365848"/>
                  </a:lnTo>
                  <a:lnTo>
                    <a:pt x="1392897" y="362038"/>
                  </a:lnTo>
                  <a:lnTo>
                    <a:pt x="1353527" y="362038"/>
                  </a:lnTo>
                  <a:lnTo>
                    <a:pt x="1353527" y="471258"/>
                  </a:lnTo>
                  <a:lnTo>
                    <a:pt x="1350619" y="476338"/>
                  </a:lnTo>
                  <a:lnTo>
                    <a:pt x="1346555" y="476338"/>
                  </a:lnTo>
                  <a:lnTo>
                    <a:pt x="1346555" y="475068"/>
                  </a:lnTo>
                  <a:lnTo>
                    <a:pt x="1345387" y="473798"/>
                  </a:lnTo>
                  <a:lnTo>
                    <a:pt x="1344231" y="473798"/>
                  </a:lnTo>
                  <a:lnTo>
                    <a:pt x="1343647" y="469988"/>
                  </a:lnTo>
                  <a:lnTo>
                    <a:pt x="1353527" y="471258"/>
                  </a:lnTo>
                  <a:lnTo>
                    <a:pt x="1353527" y="362038"/>
                  </a:lnTo>
                  <a:lnTo>
                    <a:pt x="1340154" y="362038"/>
                  </a:lnTo>
                  <a:lnTo>
                    <a:pt x="1340154" y="500468"/>
                  </a:lnTo>
                  <a:lnTo>
                    <a:pt x="1332026" y="499198"/>
                  </a:lnTo>
                  <a:lnTo>
                    <a:pt x="1332598" y="492848"/>
                  </a:lnTo>
                  <a:lnTo>
                    <a:pt x="1340154" y="500468"/>
                  </a:lnTo>
                  <a:lnTo>
                    <a:pt x="1340154" y="362038"/>
                  </a:lnTo>
                  <a:lnTo>
                    <a:pt x="1230376" y="362038"/>
                  </a:lnTo>
                  <a:lnTo>
                    <a:pt x="1230376" y="551268"/>
                  </a:lnTo>
                  <a:lnTo>
                    <a:pt x="1221651" y="549998"/>
                  </a:lnTo>
                  <a:lnTo>
                    <a:pt x="1222235" y="543648"/>
                  </a:lnTo>
                  <a:lnTo>
                    <a:pt x="1230376" y="551268"/>
                  </a:lnTo>
                  <a:lnTo>
                    <a:pt x="1230376" y="362038"/>
                  </a:lnTo>
                  <a:lnTo>
                    <a:pt x="1087412" y="362038"/>
                  </a:lnTo>
                  <a:lnTo>
                    <a:pt x="1087412" y="448398"/>
                  </a:lnTo>
                  <a:lnTo>
                    <a:pt x="1085088" y="449668"/>
                  </a:lnTo>
                  <a:lnTo>
                    <a:pt x="1085672" y="452208"/>
                  </a:lnTo>
                  <a:lnTo>
                    <a:pt x="1084503" y="456018"/>
                  </a:lnTo>
                  <a:lnTo>
                    <a:pt x="1083932" y="454748"/>
                  </a:lnTo>
                  <a:lnTo>
                    <a:pt x="1081024" y="452208"/>
                  </a:lnTo>
                  <a:lnTo>
                    <a:pt x="1083932" y="448398"/>
                  </a:lnTo>
                  <a:lnTo>
                    <a:pt x="1086827" y="447128"/>
                  </a:lnTo>
                  <a:lnTo>
                    <a:pt x="1087412" y="448398"/>
                  </a:lnTo>
                  <a:lnTo>
                    <a:pt x="1087412" y="362038"/>
                  </a:lnTo>
                  <a:lnTo>
                    <a:pt x="1016711" y="362038"/>
                  </a:lnTo>
                  <a:lnTo>
                    <a:pt x="1014120" y="362038"/>
                  </a:lnTo>
                  <a:lnTo>
                    <a:pt x="1007795" y="362038"/>
                  </a:lnTo>
                  <a:lnTo>
                    <a:pt x="1014768" y="364578"/>
                  </a:lnTo>
                  <a:lnTo>
                    <a:pt x="1027557" y="364578"/>
                  </a:lnTo>
                  <a:lnTo>
                    <a:pt x="1027557" y="370928"/>
                  </a:lnTo>
                  <a:lnTo>
                    <a:pt x="1021753" y="373468"/>
                  </a:lnTo>
                  <a:lnTo>
                    <a:pt x="1018184" y="372198"/>
                  </a:lnTo>
                  <a:lnTo>
                    <a:pt x="1015377" y="370928"/>
                  </a:lnTo>
                  <a:lnTo>
                    <a:pt x="1011872" y="376008"/>
                  </a:lnTo>
                  <a:lnTo>
                    <a:pt x="1011872" y="367118"/>
                  </a:lnTo>
                  <a:lnTo>
                    <a:pt x="1003147" y="377278"/>
                  </a:lnTo>
                  <a:lnTo>
                    <a:pt x="1004900" y="372198"/>
                  </a:lnTo>
                  <a:lnTo>
                    <a:pt x="1003731" y="372198"/>
                  </a:lnTo>
                  <a:lnTo>
                    <a:pt x="1002563" y="370928"/>
                  </a:lnTo>
                  <a:lnTo>
                    <a:pt x="1001458" y="369658"/>
                  </a:lnTo>
                  <a:lnTo>
                    <a:pt x="1000290" y="367118"/>
                  </a:lnTo>
                  <a:lnTo>
                    <a:pt x="1001991" y="365848"/>
                  </a:lnTo>
                  <a:lnTo>
                    <a:pt x="1003147" y="364578"/>
                  </a:lnTo>
                  <a:lnTo>
                    <a:pt x="997966" y="364578"/>
                  </a:lnTo>
                  <a:lnTo>
                    <a:pt x="996226" y="362038"/>
                  </a:lnTo>
                  <a:lnTo>
                    <a:pt x="988085" y="365848"/>
                  </a:lnTo>
                  <a:lnTo>
                    <a:pt x="991577" y="364578"/>
                  </a:lnTo>
                  <a:lnTo>
                    <a:pt x="989838" y="366102"/>
                  </a:lnTo>
                  <a:lnTo>
                    <a:pt x="989838" y="389978"/>
                  </a:lnTo>
                  <a:lnTo>
                    <a:pt x="987513" y="391248"/>
                  </a:lnTo>
                  <a:lnTo>
                    <a:pt x="984021" y="392518"/>
                  </a:lnTo>
                  <a:lnTo>
                    <a:pt x="981113" y="392518"/>
                  </a:lnTo>
                  <a:lnTo>
                    <a:pt x="980528" y="391248"/>
                  </a:lnTo>
                  <a:lnTo>
                    <a:pt x="979957" y="388708"/>
                  </a:lnTo>
                  <a:lnTo>
                    <a:pt x="986929" y="388708"/>
                  </a:lnTo>
                  <a:lnTo>
                    <a:pt x="989838" y="389978"/>
                  </a:lnTo>
                  <a:lnTo>
                    <a:pt x="989838" y="366102"/>
                  </a:lnTo>
                  <a:lnTo>
                    <a:pt x="985761" y="369658"/>
                  </a:lnTo>
                  <a:lnTo>
                    <a:pt x="979373" y="368388"/>
                  </a:lnTo>
                  <a:lnTo>
                    <a:pt x="974725" y="365848"/>
                  </a:lnTo>
                  <a:lnTo>
                    <a:pt x="974140" y="363308"/>
                  </a:lnTo>
                  <a:lnTo>
                    <a:pt x="981113" y="367118"/>
                  </a:lnTo>
                  <a:lnTo>
                    <a:pt x="986447" y="360768"/>
                  </a:lnTo>
                  <a:lnTo>
                    <a:pt x="987513" y="359498"/>
                  </a:lnTo>
                  <a:lnTo>
                    <a:pt x="988860" y="358228"/>
                  </a:lnTo>
                  <a:lnTo>
                    <a:pt x="991577" y="355688"/>
                  </a:lnTo>
                  <a:lnTo>
                    <a:pt x="989253" y="356958"/>
                  </a:lnTo>
                  <a:lnTo>
                    <a:pt x="985761" y="356958"/>
                  </a:lnTo>
                  <a:lnTo>
                    <a:pt x="983437" y="358228"/>
                  </a:lnTo>
                  <a:lnTo>
                    <a:pt x="984453" y="356958"/>
                  </a:lnTo>
                  <a:lnTo>
                    <a:pt x="985469" y="355688"/>
                  </a:lnTo>
                  <a:lnTo>
                    <a:pt x="986485" y="354418"/>
                  </a:lnTo>
                  <a:lnTo>
                    <a:pt x="980757" y="354418"/>
                  </a:lnTo>
                  <a:lnTo>
                    <a:pt x="974039" y="355688"/>
                  </a:lnTo>
                  <a:lnTo>
                    <a:pt x="974064" y="354418"/>
                  </a:lnTo>
                  <a:lnTo>
                    <a:pt x="974140" y="350608"/>
                  </a:lnTo>
                  <a:lnTo>
                    <a:pt x="978789" y="350608"/>
                  </a:lnTo>
                  <a:lnTo>
                    <a:pt x="975880" y="348068"/>
                  </a:lnTo>
                  <a:lnTo>
                    <a:pt x="970076" y="346798"/>
                  </a:lnTo>
                  <a:lnTo>
                    <a:pt x="969492" y="344258"/>
                  </a:lnTo>
                  <a:lnTo>
                    <a:pt x="975880" y="345528"/>
                  </a:lnTo>
                  <a:lnTo>
                    <a:pt x="981113" y="344258"/>
                  </a:lnTo>
                  <a:lnTo>
                    <a:pt x="986345" y="342988"/>
                  </a:lnTo>
                  <a:lnTo>
                    <a:pt x="987513" y="345528"/>
                  </a:lnTo>
                  <a:lnTo>
                    <a:pt x="985189" y="348068"/>
                  </a:lnTo>
                  <a:lnTo>
                    <a:pt x="982865" y="349338"/>
                  </a:lnTo>
                  <a:lnTo>
                    <a:pt x="989698" y="350608"/>
                  </a:lnTo>
                  <a:lnTo>
                    <a:pt x="993965" y="354418"/>
                  </a:lnTo>
                  <a:lnTo>
                    <a:pt x="998778" y="358228"/>
                  </a:lnTo>
                  <a:lnTo>
                    <a:pt x="1007224" y="358228"/>
                  </a:lnTo>
                  <a:lnTo>
                    <a:pt x="1006640" y="359498"/>
                  </a:lnTo>
                  <a:lnTo>
                    <a:pt x="1005471" y="360768"/>
                  </a:lnTo>
                  <a:lnTo>
                    <a:pt x="1004900" y="362038"/>
                  </a:lnTo>
                  <a:lnTo>
                    <a:pt x="1010119" y="356958"/>
                  </a:lnTo>
                  <a:lnTo>
                    <a:pt x="1015936" y="353148"/>
                  </a:lnTo>
                  <a:lnTo>
                    <a:pt x="1020000" y="350608"/>
                  </a:lnTo>
                  <a:lnTo>
                    <a:pt x="1021753" y="351878"/>
                  </a:lnTo>
                  <a:lnTo>
                    <a:pt x="1026109" y="350608"/>
                  </a:lnTo>
                  <a:lnTo>
                    <a:pt x="1030465" y="349338"/>
                  </a:lnTo>
                  <a:lnTo>
                    <a:pt x="1023493" y="355688"/>
                  </a:lnTo>
                  <a:lnTo>
                    <a:pt x="1022908" y="354418"/>
                  </a:lnTo>
                  <a:lnTo>
                    <a:pt x="1019416" y="356958"/>
                  </a:lnTo>
                  <a:lnTo>
                    <a:pt x="1016520" y="356958"/>
                  </a:lnTo>
                  <a:lnTo>
                    <a:pt x="1021753" y="358228"/>
                  </a:lnTo>
                  <a:lnTo>
                    <a:pt x="1018387" y="360768"/>
                  </a:lnTo>
                  <a:lnTo>
                    <a:pt x="1391881" y="360768"/>
                  </a:lnTo>
                  <a:lnTo>
                    <a:pt x="1388389" y="356958"/>
                  </a:lnTo>
                  <a:lnTo>
                    <a:pt x="1379677" y="355688"/>
                  </a:lnTo>
                  <a:lnTo>
                    <a:pt x="1382585" y="354418"/>
                  </a:lnTo>
                  <a:lnTo>
                    <a:pt x="1384909" y="351878"/>
                  </a:lnTo>
                  <a:lnTo>
                    <a:pt x="1386065" y="353148"/>
                  </a:lnTo>
                  <a:lnTo>
                    <a:pt x="1386941" y="351878"/>
                  </a:lnTo>
                  <a:lnTo>
                    <a:pt x="1387805" y="350608"/>
                  </a:lnTo>
                  <a:lnTo>
                    <a:pt x="1391297" y="345528"/>
                  </a:lnTo>
                  <a:lnTo>
                    <a:pt x="1380261" y="345528"/>
                  </a:lnTo>
                  <a:lnTo>
                    <a:pt x="1375029" y="350608"/>
                  </a:lnTo>
                  <a:lnTo>
                    <a:pt x="1374444" y="349338"/>
                  </a:lnTo>
                  <a:lnTo>
                    <a:pt x="1379677" y="345528"/>
                  </a:lnTo>
                  <a:lnTo>
                    <a:pt x="1382001" y="342988"/>
                  </a:lnTo>
                  <a:lnTo>
                    <a:pt x="1381531" y="341718"/>
                  </a:lnTo>
                  <a:lnTo>
                    <a:pt x="1381074" y="340448"/>
                  </a:lnTo>
                  <a:lnTo>
                    <a:pt x="1377200" y="341718"/>
                  </a:lnTo>
                  <a:lnTo>
                    <a:pt x="1373987" y="341718"/>
                  </a:lnTo>
                  <a:lnTo>
                    <a:pt x="1375029" y="337908"/>
                  </a:lnTo>
                  <a:lnTo>
                    <a:pt x="1373860" y="337908"/>
                  </a:lnTo>
                  <a:lnTo>
                    <a:pt x="1373860" y="331558"/>
                  </a:lnTo>
                  <a:lnTo>
                    <a:pt x="1367472" y="337908"/>
                  </a:lnTo>
                  <a:lnTo>
                    <a:pt x="1368171" y="334098"/>
                  </a:lnTo>
                  <a:lnTo>
                    <a:pt x="1368628" y="331558"/>
                  </a:lnTo>
                  <a:lnTo>
                    <a:pt x="1358760" y="334098"/>
                  </a:lnTo>
                  <a:lnTo>
                    <a:pt x="1359687" y="331558"/>
                  </a:lnTo>
                  <a:lnTo>
                    <a:pt x="1360614" y="329018"/>
                  </a:lnTo>
                  <a:lnTo>
                    <a:pt x="1361084" y="327748"/>
                  </a:lnTo>
                  <a:lnTo>
                    <a:pt x="1356448" y="329018"/>
                  </a:lnTo>
                  <a:lnTo>
                    <a:pt x="1355928" y="327748"/>
                  </a:lnTo>
                  <a:lnTo>
                    <a:pt x="1355407" y="326478"/>
                  </a:lnTo>
                  <a:lnTo>
                    <a:pt x="1353718" y="325208"/>
                  </a:lnTo>
                  <a:lnTo>
                    <a:pt x="1347127" y="327748"/>
                  </a:lnTo>
                  <a:lnTo>
                    <a:pt x="1353883" y="321398"/>
                  </a:lnTo>
                  <a:lnTo>
                    <a:pt x="1354328" y="318858"/>
                  </a:lnTo>
                  <a:lnTo>
                    <a:pt x="1354543" y="317588"/>
                  </a:lnTo>
                  <a:lnTo>
                    <a:pt x="1352791" y="316318"/>
                  </a:lnTo>
                  <a:lnTo>
                    <a:pt x="1351051" y="315048"/>
                  </a:lnTo>
                  <a:lnTo>
                    <a:pt x="1345387" y="316318"/>
                  </a:lnTo>
                  <a:lnTo>
                    <a:pt x="1350035" y="313778"/>
                  </a:lnTo>
                  <a:lnTo>
                    <a:pt x="1349451" y="312508"/>
                  </a:lnTo>
                  <a:lnTo>
                    <a:pt x="1348295" y="309968"/>
                  </a:lnTo>
                  <a:lnTo>
                    <a:pt x="1354683" y="307428"/>
                  </a:lnTo>
                  <a:lnTo>
                    <a:pt x="1352943" y="304888"/>
                  </a:lnTo>
                  <a:lnTo>
                    <a:pt x="1348295" y="304888"/>
                  </a:lnTo>
                  <a:lnTo>
                    <a:pt x="1341323" y="309968"/>
                  </a:lnTo>
                  <a:lnTo>
                    <a:pt x="1342478" y="308698"/>
                  </a:lnTo>
                  <a:lnTo>
                    <a:pt x="1343647" y="307428"/>
                  </a:lnTo>
                  <a:lnTo>
                    <a:pt x="1348295" y="302348"/>
                  </a:lnTo>
                  <a:lnTo>
                    <a:pt x="1343063" y="302348"/>
                  </a:lnTo>
                  <a:lnTo>
                    <a:pt x="1338414" y="301078"/>
                  </a:lnTo>
                  <a:lnTo>
                    <a:pt x="1334350" y="301078"/>
                  </a:lnTo>
                  <a:lnTo>
                    <a:pt x="1330858" y="299808"/>
                  </a:lnTo>
                  <a:lnTo>
                    <a:pt x="1340739" y="292188"/>
                  </a:lnTo>
                  <a:lnTo>
                    <a:pt x="1331595" y="289648"/>
                  </a:lnTo>
                  <a:lnTo>
                    <a:pt x="1323378" y="285838"/>
                  </a:lnTo>
                  <a:lnTo>
                    <a:pt x="1319758" y="284568"/>
                  </a:lnTo>
                  <a:lnTo>
                    <a:pt x="1316139" y="283298"/>
                  </a:lnTo>
                  <a:lnTo>
                    <a:pt x="1309941" y="278218"/>
                  </a:lnTo>
                  <a:lnTo>
                    <a:pt x="1317548" y="275678"/>
                  </a:lnTo>
                  <a:lnTo>
                    <a:pt x="1320685" y="278218"/>
                  </a:lnTo>
                  <a:lnTo>
                    <a:pt x="1323835" y="279488"/>
                  </a:lnTo>
                  <a:lnTo>
                    <a:pt x="1331442" y="276948"/>
                  </a:lnTo>
                  <a:lnTo>
                    <a:pt x="1323263" y="275678"/>
                  </a:lnTo>
                  <a:lnTo>
                    <a:pt x="1315097" y="274408"/>
                  </a:lnTo>
                  <a:lnTo>
                    <a:pt x="1311783" y="273138"/>
                  </a:lnTo>
                  <a:lnTo>
                    <a:pt x="1308481" y="271868"/>
                  </a:lnTo>
                  <a:lnTo>
                    <a:pt x="1305293" y="266788"/>
                  </a:lnTo>
                  <a:lnTo>
                    <a:pt x="1306449" y="264248"/>
                  </a:lnTo>
                  <a:lnTo>
                    <a:pt x="1312265" y="264248"/>
                  </a:lnTo>
                  <a:lnTo>
                    <a:pt x="1315173" y="262978"/>
                  </a:lnTo>
                  <a:lnTo>
                    <a:pt x="1309573" y="259168"/>
                  </a:lnTo>
                  <a:lnTo>
                    <a:pt x="1308836" y="257898"/>
                  </a:lnTo>
                  <a:lnTo>
                    <a:pt x="1306601" y="254088"/>
                  </a:lnTo>
                  <a:lnTo>
                    <a:pt x="1305801" y="252818"/>
                  </a:lnTo>
                  <a:lnTo>
                    <a:pt x="1303401" y="249008"/>
                  </a:lnTo>
                  <a:lnTo>
                    <a:pt x="1297152" y="246468"/>
                  </a:lnTo>
                  <a:lnTo>
                    <a:pt x="1298321" y="245198"/>
                  </a:lnTo>
                  <a:lnTo>
                    <a:pt x="1301800" y="245198"/>
                  </a:lnTo>
                  <a:lnTo>
                    <a:pt x="1300645" y="243928"/>
                  </a:lnTo>
                  <a:lnTo>
                    <a:pt x="1302385" y="241388"/>
                  </a:lnTo>
                  <a:lnTo>
                    <a:pt x="1295412" y="245198"/>
                  </a:lnTo>
                  <a:lnTo>
                    <a:pt x="1297736" y="245198"/>
                  </a:lnTo>
                  <a:lnTo>
                    <a:pt x="1290256" y="249008"/>
                  </a:lnTo>
                  <a:lnTo>
                    <a:pt x="1281899" y="251548"/>
                  </a:lnTo>
                  <a:lnTo>
                    <a:pt x="1274203" y="251548"/>
                  </a:lnTo>
                  <a:lnTo>
                    <a:pt x="1268679" y="252818"/>
                  </a:lnTo>
                  <a:lnTo>
                    <a:pt x="1278191" y="247738"/>
                  </a:lnTo>
                  <a:lnTo>
                    <a:pt x="1280731" y="243928"/>
                  </a:lnTo>
                  <a:lnTo>
                    <a:pt x="1284363" y="240118"/>
                  </a:lnTo>
                  <a:lnTo>
                    <a:pt x="1290764" y="237578"/>
                  </a:lnTo>
                  <a:lnTo>
                    <a:pt x="1297152" y="235038"/>
                  </a:lnTo>
                  <a:lnTo>
                    <a:pt x="1291348" y="235038"/>
                  </a:lnTo>
                  <a:lnTo>
                    <a:pt x="1287272" y="237578"/>
                  </a:lnTo>
                  <a:lnTo>
                    <a:pt x="1287856" y="236308"/>
                  </a:lnTo>
                  <a:lnTo>
                    <a:pt x="1290764" y="235038"/>
                  </a:lnTo>
                  <a:lnTo>
                    <a:pt x="1296568" y="232498"/>
                  </a:lnTo>
                  <a:lnTo>
                    <a:pt x="1290764" y="229958"/>
                  </a:lnTo>
                  <a:lnTo>
                    <a:pt x="1283792" y="235038"/>
                  </a:lnTo>
                  <a:lnTo>
                    <a:pt x="1283347" y="233768"/>
                  </a:lnTo>
                  <a:lnTo>
                    <a:pt x="1282039" y="229958"/>
                  </a:lnTo>
                  <a:lnTo>
                    <a:pt x="1285532" y="228688"/>
                  </a:lnTo>
                  <a:lnTo>
                    <a:pt x="1287272" y="228688"/>
                  </a:lnTo>
                  <a:lnTo>
                    <a:pt x="1291348" y="227418"/>
                  </a:lnTo>
                  <a:lnTo>
                    <a:pt x="1283792" y="228688"/>
                  </a:lnTo>
                  <a:lnTo>
                    <a:pt x="1275651" y="228688"/>
                  </a:lnTo>
                  <a:lnTo>
                    <a:pt x="1276959" y="224878"/>
                  </a:lnTo>
                  <a:lnTo>
                    <a:pt x="1277391" y="223608"/>
                  </a:lnTo>
                  <a:lnTo>
                    <a:pt x="1279715" y="223608"/>
                  </a:lnTo>
                  <a:lnTo>
                    <a:pt x="1282039" y="222338"/>
                  </a:lnTo>
                  <a:lnTo>
                    <a:pt x="1282623" y="222338"/>
                  </a:lnTo>
                  <a:lnTo>
                    <a:pt x="1277429" y="219798"/>
                  </a:lnTo>
                  <a:lnTo>
                    <a:pt x="1270203" y="218528"/>
                  </a:lnTo>
                  <a:lnTo>
                    <a:pt x="1264399" y="214718"/>
                  </a:lnTo>
                  <a:lnTo>
                    <a:pt x="1263446" y="209638"/>
                  </a:lnTo>
                  <a:lnTo>
                    <a:pt x="1267180" y="208368"/>
                  </a:lnTo>
                  <a:lnTo>
                    <a:pt x="1270901" y="207098"/>
                  </a:lnTo>
                  <a:lnTo>
                    <a:pt x="1272959" y="204558"/>
                  </a:lnTo>
                  <a:lnTo>
                    <a:pt x="1273721" y="203288"/>
                  </a:lnTo>
                  <a:lnTo>
                    <a:pt x="1274483" y="202018"/>
                  </a:lnTo>
                  <a:lnTo>
                    <a:pt x="1277391" y="200748"/>
                  </a:lnTo>
                  <a:lnTo>
                    <a:pt x="1280299" y="199478"/>
                  </a:lnTo>
                  <a:lnTo>
                    <a:pt x="1275067" y="196938"/>
                  </a:lnTo>
                  <a:lnTo>
                    <a:pt x="1269263" y="200748"/>
                  </a:lnTo>
                  <a:lnTo>
                    <a:pt x="1268488" y="198208"/>
                  </a:lnTo>
                  <a:lnTo>
                    <a:pt x="1268095" y="196938"/>
                  </a:lnTo>
                  <a:lnTo>
                    <a:pt x="1257642" y="198208"/>
                  </a:lnTo>
                  <a:lnTo>
                    <a:pt x="1260538" y="193128"/>
                  </a:lnTo>
                  <a:lnTo>
                    <a:pt x="1266939" y="194398"/>
                  </a:lnTo>
                  <a:lnTo>
                    <a:pt x="1265885" y="193128"/>
                  </a:lnTo>
                  <a:lnTo>
                    <a:pt x="1261706" y="188048"/>
                  </a:lnTo>
                  <a:lnTo>
                    <a:pt x="1258214" y="194398"/>
                  </a:lnTo>
                  <a:lnTo>
                    <a:pt x="1250086" y="194398"/>
                  </a:lnTo>
                  <a:lnTo>
                    <a:pt x="1241996" y="202018"/>
                  </a:lnTo>
                  <a:lnTo>
                    <a:pt x="1243736" y="195668"/>
                  </a:lnTo>
                  <a:lnTo>
                    <a:pt x="1245438" y="195668"/>
                  </a:lnTo>
                  <a:lnTo>
                    <a:pt x="1242580" y="191858"/>
                  </a:lnTo>
                  <a:lnTo>
                    <a:pt x="1247190" y="189318"/>
                  </a:lnTo>
                  <a:lnTo>
                    <a:pt x="1249502" y="188048"/>
                  </a:lnTo>
                  <a:lnTo>
                    <a:pt x="1239672" y="188048"/>
                  </a:lnTo>
                  <a:lnTo>
                    <a:pt x="1241996" y="182968"/>
                  </a:lnTo>
                  <a:lnTo>
                    <a:pt x="1246009" y="181698"/>
                  </a:lnTo>
                  <a:lnTo>
                    <a:pt x="1249502" y="180428"/>
                  </a:lnTo>
                  <a:lnTo>
                    <a:pt x="1252994" y="179158"/>
                  </a:lnTo>
                  <a:lnTo>
                    <a:pt x="1256474" y="177888"/>
                  </a:lnTo>
                  <a:lnTo>
                    <a:pt x="1259382" y="176618"/>
                  </a:lnTo>
                  <a:lnTo>
                    <a:pt x="1253375" y="176618"/>
                  </a:lnTo>
                  <a:lnTo>
                    <a:pt x="1250530" y="175348"/>
                  </a:lnTo>
                  <a:lnTo>
                    <a:pt x="1247470" y="172808"/>
                  </a:lnTo>
                  <a:lnTo>
                    <a:pt x="1243736" y="172808"/>
                  </a:lnTo>
                  <a:lnTo>
                    <a:pt x="1248359" y="170268"/>
                  </a:lnTo>
                  <a:lnTo>
                    <a:pt x="1250276" y="169214"/>
                  </a:lnTo>
                  <a:lnTo>
                    <a:pt x="1242580" y="170268"/>
                  </a:lnTo>
                  <a:lnTo>
                    <a:pt x="1244854" y="167728"/>
                  </a:lnTo>
                  <a:lnTo>
                    <a:pt x="1246009" y="167728"/>
                  </a:lnTo>
                  <a:lnTo>
                    <a:pt x="1251826" y="165188"/>
                  </a:lnTo>
                  <a:lnTo>
                    <a:pt x="1249375" y="163918"/>
                  </a:lnTo>
                  <a:lnTo>
                    <a:pt x="1244371" y="166458"/>
                  </a:lnTo>
                  <a:lnTo>
                    <a:pt x="1240345" y="167728"/>
                  </a:lnTo>
                  <a:lnTo>
                    <a:pt x="1240828" y="165188"/>
                  </a:lnTo>
                  <a:lnTo>
                    <a:pt x="1241996" y="165188"/>
                  </a:lnTo>
                  <a:lnTo>
                    <a:pt x="1243152" y="163918"/>
                  </a:lnTo>
                  <a:lnTo>
                    <a:pt x="1244854" y="165188"/>
                  </a:lnTo>
                  <a:lnTo>
                    <a:pt x="1245146" y="163918"/>
                  </a:lnTo>
                  <a:lnTo>
                    <a:pt x="1246593" y="157568"/>
                  </a:lnTo>
                  <a:lnTo>
                    <a:pt x="1236764" y="155422"/>
                  </a:lnTo>
                  <a:lnTo>
                    <a:pt x="1236764" y="276948"/>
                  </a:lnTo>
                  <a:lnTo>
                    <a:pt x="1229791" y="276948"/>
                  </a:lnTo>
                  <a:lnTo>
                    <a:pt x="1230960" y="274408"/>
                  </a:lnTo>
                  <a:lnTo>
                    <a:pt x="1232115" y="273138"/>
                  </a:lnTo>
                  <a:lnTo>
                    <a:pt x="1236179" y="273138"/>
                  </a:lnTo>
                  <a:lnTo>
                    <a:pt x="1236764" y="276948"/>
                  </a:lnTo>
                  <a:lnTo>
                    <a:pt x="1236764" y="155422"/>
                  </a:lnTo>
                  <a:lnTo>
                    <a:pt x="1235024" y="155028"/>
                  </a:lnTo>
                  <a:lnTo>
                    <a:pt x="1237932" y="148678"/>
                  </a:lnTo>
                  <a:lnTo>
                    <a:pt x="1244193" y="146138"/>
                  </a:lnTo>
                  <a:lnTo>
                    <a:pt x="1246403" y="147408"/>
                  </a:lnTo>
                  <a:lnTo>
                    <a:pt x="1248283" y="148678"/>
                  </a:lnTo>
                  <a:lnTo>
                    <a:pt x="1253566" y="146138"/>
                  </a:lnTo>
                  <a:lnTo>
                    <a:pt x="1249413" y="142328"/>
                  </a:lnTo>
                  <a:lnTo>
                    <a:pt x="1248029" y="141058"/>
                  </a:lnTo>
                  <a:lnTo>
                    <a:pt x="1241031" y="137248"/>
                  </a:lnTo>
                  <a:lnTo>
                    <a:pt x="1235227" y="133438"/>
                  </a:lnTo>
                  <a:lnTo>
                    <a:pt x="1234059" y="129628"/>
                  </a:lnTo>
                  <a:lnTo>
                    <a:pt x="1233284" y="127088"/>
                  </a:lnTo>
                  <a:lnTo>
                    <a:pt x="1232115" y="128358"/>
                  </a:lnTo>
                  <a:lnTo>
                    <a:pt x="1224800" y="129628"/>
                  </a:lnTo>
                  <a:lnTo>
                    <a:pt x="1225626" y="128358"/>
                  </a:lnTo>
                  <a:lnTo>
                    <a:pt x="1227251" y="125818"/>
                  </a:lnTo>
                  <a:lnTo>
                    <a:pt x="1231544" y="122008"/>
                  </a:lnTo>
                  <a:lnTo>
                    <a:pt x="1229791" y="119468"/>
                  </a:lnTo>
                  <a:lnTo>
                    <a:pt x="1231531" y="119468"/>
                  </a:lnTo>
                  <a:lnTo>
                    <a:pt x="1240828" y="116928"/>
                  </a:lnTo>
                  <a:lnTo>
                    <a:pt x="1238504" y="116928"/>
                  </a:lnTo>
                  <a:lnTo>
                    <a:pt x="1240256" y="111848"/>
                  </a:lnTo>
                  <a:lnTo>
                    <a:pt x="1237157" y="110578"/>
                  </a:lnTo>
                  <a:lnTo>
                    <a:pt x="1230960" y="108038"/>
                  </a:lnTo>
                  <a:lnTo>
                    <a:pt x="1222235" y="101688"/>
                  </a:lnTo>
                  <a:lnTo>
                    <a:pt x="1227467" y="101688"/>
                  </a:lnTo>
                  <a:lnTo>
                    <a:pt x="1230960" y="96608"/>
                  </a:lnTo>
                  <a:lnTo>
                    <a:pt x="1227467" y="92798"/>
                  </a:lnTo>
                  <a:lnTo>
                    <a:pt x="1228775" y="88988"/>
                  </a:lnTo>
                  <a:lnTo>
                    <a:pt x="1229207" y="87718"/>
                  </a:lnTo>
                  <a:lnTo>
                    <a:pt x="1223975" y="88988"/>
                  </a:lnTo>
                  <a:lnTo>
                    <a:pt x="1224559" y="86448"/>
                  </a:lnTo>
                  <a:lnTo>
                    <a:pt x="1217587" y="88988"/>
                  </a:lnTo>
                  <a:lnTo>
                    <a:pt x="1220838" y="86448"/>
                  </a:lnTo>
                  <a:lnTo>
                    <a:pt x="1224076" y="83908"/>
                  </a:lnTo>
                  <a:lnTo>
                    <a:pt x="1225511" y="78828"/>
                  </a:lnTo>
                  <a:lnTo>
                    <a:pt x="1223556" y="76288"/>
                  </a:lnTo>
                  <a:lnTo>
                    <a:pt x="1219911" y="73748"/>
                  </a:lnTo>
                  <a:lnTo>
                    <a:pt x="1215847" y="69964"/>
                  </a:lnTo>
                  <a:lnTo>
                    <a:pt x="1215847" y="284568"/>
                  </a:lnTo>
                  <a:lnTo>
                    <a:pt x="1207706" y="283298"/>
                  </a:lnTo>
                  <a:lnTo>
                    <a:pt x="1207706" y="280758"/>
                  </a:lnTo>
                  <a:lnTo>
                    <a:pt x="1207706" y="276948"/>
                  </a:lnTo>
                  <a:lnTo>
                    <a:pt x="1215847" y="284568"/>
                  </a:lnTo>
                  <a:lnTo>
                    <a:pt x="1215847" y="69964"/>
                  </a:lnTo>
                  <a:lnTo>
                    <a:pt x="1213307" y="67398"/>
                  </a:lnTo>
                  <a:lnTo>
                    <a:pt x="1213942" y="63588"/>
                  </a:lnTo>
                  <a:lnTo>
                    <a:pt x="1215288" y="62318"/>
                  </a:lnTo>
                  <a:lnTo>
                    <a:pt x="1219327" y="58508"/>
                  </a:lnTo>
                  <a:lnTo>
                    <a:pt x="1219911" y="59778"/>
                  </a:lnTo>
                  <a:lnTo>
                    <a:pt x="1224559" y="61048"/>
                  </a:lnTo>
                  <a:lnTo>
                    <a:pt x="1223975" y="59778"/>
                  </a:lnTo>
                  <a:lnTo>
                    <a:pt x="1222921" y="58508"/>
                  </a:lnTo>
                  <a:lnTo>
                    <a:pt x="1221854" y="57238"/>
                  </a:lnTo>
                  <a:lnTo>
                    <a:pt x="1217587" y="52158"/>
                  </a:lnTo>
                  <a:lnTo>
                    <a:pt x="1209446" y="54698"/>
                  </a:lnTo>
                  <a:lnTo>
                    <a:pt x="1212938" y="54698"/>
                  </a:lnTo>
                  <a:lnTo>
                    <a:pt x="1209446" y="56095"/>
                  </a:lnTo>
                  <a:lnTo>
                    <a:pt x="1209446" y="73748"/>
                  </a:lnTo>
                  <a:lnTo>
                    <a:pt x="1207122" y="75018"/>
                  </a:lnTo>
                  <a:lnTo>
                    <a:pt x="1203642" y="76288"/>
                  </a:lnTo>
                  <a:lnTo>
                    <a:pt x="1200734" y="76288"/>
                  </a:lnTo>
                  <a:lnTo>
                    <a:pt x="1200734" y="75018"/>
                  </a:lnTo>
                  <a:lnTo>
                    <a:pt x="1200150" y="75018"/>
                  </a:lnTo>
                  <a:lnTo>
                    <a:pt x="1200150" y="73748"/>
                  </a:lnTo>
                  <a:lnTo>
                    <a:pt x="1209446" y="73748"/>
                  </a:lnTo>
                  <a:lnTo>
                    <a:pt x="1209446" y="56095"/>
                  </a:lnTo>
                  <a:lnTo>
                    <a:pt x="1206550" y="57238"/>
                  </a:lnTo>
                  <a:lnTo>
                    <a:pt x="1201318" y="57238"/>
                  </a:lnTo>
                  <a:lnTo>
                    <a:pt x="1196670" y="55968"/>
                  </a:lnTo>
                  <a:lnTo>
                    <a:pt x="1196670" y="53428"/>
                  </a:lnTo>
                  <a:lnTo>
                    <a:pt x="1203058" y="55968"/>
                  </a:lnTo>
                  <a:lnTo>
                    <a:pt x="1206842" y="53428"/>
                  </a:lnTo>
                  <a:lnTo>
                    <a:pt x="1210614" y="50888"/>
                  </a:lnTo>
                  <a:lnTo>
                    <a:pt x="1214678" y="48348"/>
                  </a:lnTo>
                  <a:lnTo>
                    <a:pt x="1212354" y="48348"/>
                  </a:lnTo>
                  <a:lnTo>
                    <a:pt x="1208874" y="49618"/>
                  </a:lnTo>
                  <a:lnTo>
                    <a:pt x="1206550" y="49618"/>
                  </a:lnTo>
                  <a:lnTo>
                    <a:pt x="1208316" y="48348"/>
                  </a:lnTo>
                  <a:lnTo>
                    <a:pt x="1210094" y="47078"/>
                  </a:lnTo>
                  <a:lnTo>
                    <a:pt x="1204442" y="47078"/>
                  </a:lnTo>
                  <a:lnTo>
                    <a:pt x="1197800" y="48348"/>
                  </a:lnTo>
                  <a:lnTo>
                    <a:pt x="1198410" y="45808"/>
                  </a:lnTo>
                  <a:lnTo>
                    <a:pt x="1203058" y="44538"/>
                  </a:lnTo>
                  <a:lnTo>
                    <a:pt x="1200150" y="43268"/>
                  </a:lnTo>
                  <a:lnTo>
                    <a:pt x="1193761" y="41998"/>
                  </a:lnTo>
                  <a:lnTo>
                    <a:pt x="1194917" y="39458"/>
                  </a:lnTo>
                  <a:lnTo>
                    <a:pt x="1202156" y="37604"/>
                  </a:lnTo>
                  <a:lnTo>
                    <a:pt x="1199070" y="36918"/>
                  </a:lnTo>
                  <a:lnTo>
                    <a:pt x="1195133" y="34378"/>
                  </a:lnTo>
                  <a:lnTo>
                    <a:pt x="1197254" y="31838"/>
                  </a:lnTo>
                  <a:lnTo>
                    <a:pt x="1200150" y="33108"/>
                  </a:lnTo>
                  <a:lnTo>
                    <a:pt x="1200734" y="34378"/>
                  </a:lnTo>
                  <a:lnTo>
                    <a:pt x="1203642" y="35648"/>
                  </a:lnTo>
                  <a:lnTo>
                    <a:pt x="1214678" y="30568"/>
                  </a:lnTo>
                  <a:lnTo>
                    <a:pt x="1211770" y="30568"/>
                  </a:lnTo>
                  <a:lnTo>
                    <a:pt x="1212164" y="29298"/>
                  </a:lnTo>
                  <a:lnTo>
                    <a:pt x="1212938" y="26758"/>
                  </a:lnTo>
                  <a:lnTo>
                    <a:pt x="1215034" y="22948"/>
                  </a:lnTo>
                  <a:lnTo>
                    <a:pt x="1216431" y="20408"/>
                  </a:lnTo>
                  <a:lnTo>
                    <a:pt x="1213523" y="22948"/>
                  </a:lnTo>
                  <a:lnTo>
                    <a:pt x="1200962" y="21678"/>
                  </a:lnTo>
                  <a:lnTo>
                    <a:pt x="1199502" y="20408"/>
                  </a:lnTo>
                  <a:lnTo>
                    <a:pt x="1198041" y="19138"/>
                  </a:lnTo>
                  <a:lnTo>
                    <a:pt x="1197190" y="16598"/>
                  </a:lnTo>
                  <a:lnTo>
                    <a:pt x="1196771" y="15328"/>
                  </a:lnTo>
                  <a:lnTo>
                    <a:pt x="1189113" y="12788"/>
                  </a:lnTo>
                  <a:lnTo>
                    <a:pt x="1197851" y="14058"/>
                  </a:lnTo>
                  <a:lnTo>
                    <a:pt x="1201534" y="12788"/>
                  </a:lnTo>
                  <a:lnTo>
                    <a:pt x="1204226" y="11518"/>
                  </a:lnTo>
                  <a:lnTo>
                    <a:pt x="1210030" y="10248"/>
                  </a:lnTo>
                  <a:lnTo>
                    <a:pt x="1212938" y="8978"/>
                  </a:lnTo>
                  <a:lnTo>
                    <a:pt x="1215847" y="6438"/>
                  </a:lnTo>
                  <a:lnTo>
                    <a:pt x="1219327" y="6438"/>
                  </a:lnTo>
                  <a:lnTo>
                    <a:pt x="1216190" y="3898"/>
                  </a:lnTo>
                  <a:lnTo>
                    <a:pt x="1217295" y="2628"/>
                  </a:lnTo>
                  <a:lnTo>
                    <a:pt x="1217498" y="1358"/>
                  </a:lnTo>
                  <a:lnTo>
                    <a:pt x="1171092" y="1358"/>
                  </a:lnTo>
                  <a:lnTo>
                    <a:pt x="1171092" y="111848"/>
                  </a:lnTo>
                  <a:lnTo>
                    <a:pt x="1170520" y="118198"/>
                  </a:lnTo>
                  <a:lnTo>
                    <a:pt x="1167028" y="122008"/>
                  </a:lnTo>
                  <a:lnTo>
                    <a:pt x="1163548" y="120497"/>
                  </a:lnTo>
                  <a:lnTo>
                    <a:pt x="1163548" y="125818"/>
                  </a:lnTo>
                  <a:lnTo>
                    <a:pt x="1155992" y="127266"/>
                  </a:lnTo>
                  <a:lnTo>
                    <a:pt x="1155992" y="274408"/>
                  </a:lnTo>
                  <a:lnTo>
                    <a:pt x="1152499" y="278218"/>
                  </a:lnTo>
                  <a:lnTo>
                    <a:pt x="1143787" y="280758"/>
                  </a:lnTo>
                  <a:lnTo>
                    <a:pt x="1142619" y="270598"/>
                  </a:lnTo>
                  <a:lnTo>
                    <a:pt x="1146111" y="266788"/>
                  </a:lnTo>
                  <a:lnTo>
                    <a:pt x="1150175" y="268058"/>
                  </a:lnTo>
                  <a:lnTo>
                    <a:pt x="1155992" y="274408"/>
                  </a:lnTo>
                  <a:lnTo>
                    <a:pt x="1155992" y="127266"/>
                  </a:lnTo>
                  <a:lnTo>
                    <a:pt x="1150175" y="128358"/>
                  </a:lnTo>
                  <a:lnTo>
                    <a:pt x="1152499" y="122008"/>
                  </a:lnTo>
                  <a:lnTo>
                    <a:pt x="1156563" y="118198"/>
                  </a:lnTo>
                  <a:lnTo>
                    <a:pt x="1157732" y="122008"/>
                  </a:lnTo>
                  <a:lnTo>
                    <a:pt x="1162964" y="122008"/>
                  </a:lnTo>
                  <a:lnTo>
                    <a:pt x="1163548" y="125818"/>
                  </a:lnTo>
                  <a:lnTo>
                    <a:pt x="1163548" y="120497"/>
                  </a:lnTo>
                  <a:lnTo>
                    <a:pt x="1161224" y="119468"/>
                  </a:lnTo>
                  <a:lnTo>
                    <a:pt x="1161415" y="118198"/>
                  </a:lnTo>
                  <a:lnTo>
                    <a:pt x="1162380" y="111848"/>
                  </a:lnTo>
                  <a:lnTo>
                    <a:pt x="1167612" y="110578"/>
                  </a:lnTo>
                  <a:lnTo>
                    <a:pt x="1171092" y="111848"/>
                  </a:lnTo>
                  <a:lnTo>
                    <a:pt x="1171092" y="1358"/>
                  </a:lnTo>
                  <a:lnTo>
                    <a:pt x="1128090" y="1358"/>
                  </a:lnTo>
                  <a:lnTo>
                    <a:pt x="1128090" y="149948"/>
                  </a:lnTo>
                  <a:lnTo>
                    <a:pt x="1128090" y="157568"/>
                  </a:lnTo>
                  <a:lnTo>
                    <a:pt x="1118209" y="158838"/>
                  </a:lnTo>
                  <a:lnTo>
                    <a:pt x="1112405" y="163918"/>
                  </a:lnTo>
                  <a:lnTo>
                    <a:pt x="1107757" y="170268"/>
                  </a:lnTo>
                  <a:lnTo>
                    <a:pt x="1097292" y="170268"/>
                  </a:lnTo>
                  <a:lnTo>
                    <a:pt x="1097876" y="163918"/>
                  </a:lnTo>
                  <a:lnTo>
                    <a:pt x="1098461" y="157568"/>
                  </a:lnTo>
                  <a:lnTo>
                    <a:pt x="1103680" y="152488"/>
                  </a:lnTo>
                  <a:lnTo>
                    <a:pt x="1111999" y="153758"/>
                  </a:lnTo>
                  <a:lnTo>
                    <a:pt x="1114488" y="152488"/>
                  </a:lnTo>
                  <a:lnTo>
                    <a:pt x="1116977" y="151218"/>
                  </a:lnTo>
                  <a:lnTo>
                    <a:pt x="1119200" y="149948"/>
                  </a:lnTo>
                  <a:lnTo>
                    <a:pt x="1121422" y="148678"/>
                  </a:lnTo>
                  <a:lnTo>
                    <a:pt x="1128090" y="149948"/>
                  </a:lnTo>
                  <a:lnTo>
                    <a:pt x="1128090" y="1358"/>
                  </a:lnTo>
                  <a:lnTo>
                    <a:pt x="1121943" y="1358"/>
                  </a:lnTo>
                  <a:lnTo>
                    <a:pt x="1122286" y="2628"/>
                  </a:lnTo>
                  <a:lnTo>
                    <a:pt x="1119962" y="6438"/>
                  </a:lnTo>
                  <a:lnTo>
                    <a:pt x="1117638" y="6438"/>
                  </a:lnTo>
                  <a:lnTo>
                    <a:pt x="1117638" y="143598"/>
                  </a:lnTo>
                  <a:lnTo>
                    <a:pt x="1115885" y="149948"/>
                  </a:lnTo>
                  <a:lnTo>
                    <a:pt x="1107757" y="149948"/>
                  </a:lnTo>
                  <a:lnTo>
                    <a:pt x="1107173" y="146138"/>
                  </a:lnTo>
                  <a:lnTo>
                    <a:pt x="1108913" y="144868"/>
                  </a:lnTo>
                  <a:lnTo>
                    <a:pt x="1110081" y="142328"/>
                  </a:lnTo>
                  <a:lnTo>
                    <a:pt x="1112405" y="143598"/>
                  </a:lnTo>
                  <a:lnTo>
                    <a:pt x="1117638" y="143598"/>
                  </a:lnTo>
                  <a:lnTo>
                    <a:pt x="1117638" y="6438"/>
                  </a:lnTo>
                  <a:lnTo>
                    <a:pt x="1112405" y="6438"/>
                  </a:lnTo>
                  <a:lnTo>
                    <a:pt x="1112037" y="5168"/>
                  </a:lnTo>
                  <a:lnTo>
                    <a:pt x="1110919" y="1358"/>
                  </a:lnTo>
                  <a:lnTo>
                    <a:pt x="1025817" y="1358"/>
                  </a:lnTo>
                  <a:lnTo>
                    <a:pt x="1025817" y="260438"/>
                  </a:lnTo>
                  <a:lnTo>
                    <a:pt x="1024077" y="266788"/>
                  </a:lnTo>
                  <a:lnTo>
                    <a:pt x="1018844" y="266788"/>
                  </a:lnTo>
                  <a:lnTo>
                    <a:pt x="1017092" y="262978"/>
                  </a:lnTo>
                  <a:lnTo>
                    <a:pt x="1017384" y="260438"/>
                  </a:lnTo>
                  <a:lnTo>
                    <a:pt x="1017536" y="259168"/>
                  </a:lnTo>
                  <a:lnTo>
                    <a:pt x="1017676" y="257898"/>
                  </a:lnTo>
                  <a:lnTo>
                    <a:pt x="1020584" y="260438"/>
                  </a:lnTo>
                  <a:lnTo>
                    <a:pt x="1025817" y="260438"/>
                  </a:lnTo>
                  <a:lnTo>
                    <a:pt x="1025817" y="1358"/>
                  </a:lnTo>
                  <a:lnTo>
                    <a:pt x="975880" y="1358"/>
                  </a:lnTo>
                  <a:lnTo>
                    <a:pt x="975880" y="335368"/>
                  </a:lnTo>
                  <a:lnTo>
                    <a:pt x="973556" y="336638"/>
                  </a:lnTo>
                  <a:lnTo>
                    <a:pt x="972985" y="337908"/>
                  </a:lnTo>
                  <a:lnTo>
                    <a:pt x="969492" y="337908"/>
                  </a:lnTo>
                  <a:lnTo>
                    <a:pt x="967752" y="336638"/>
                  </a:lnTo>
                  <a:lnTo>
                    <a:pt x="969492" y="332828"/>
                  </a:lnTo>
                  <a:lnTo>
                    <a:pt x="970661" y="332828"/>
                  </a:lnTo>
                  <a:lnTo>
                    <a:pt x="971232" y="331558"/>
                  </a:lnTo>
                  <a:lnTo>
                    <a:pt x="972985" y="332828"/>
                  </a:lnTo>
                  <a:lnTo>
                    <a:pt x="974140" y="334098"/>
                  </a:lnTo>
                  <a:lnTo>
                    <a:pt x="975880" y="335368"/>
                  </a:lnTo>
                  <a:lnTo>
                    <a:pt x="975880" y="1358"/>
                  </a:lnTo>
                  <a:lnTo>
                    <a:pt x="968336" y="1358"/>
                  </a:lnTo>
                  <a:lnTo>
                    <a:pt x="968336" y="307428"/>
                  </a:lnTo>
                  <a:lnTo>
                    <a:pt x="968336" y="308698"/>
                  </a:lnTo>
                  <a:lnTo>
                    <a:pt x="967168" y="308698"/>
                  </a:lnTo>
                  <a:lnTo>
                    <a:pt x="968336" y="307428"/>
                  </a:lnTo>
                  <a:lnTo>
                    <a:pt x="968336" y="1358"/>
                  </a:lnTo>
                  <a:lnTo>
                    <a:pt x="954963" y="1358"/>
                  </a:lnTo>
                  <a:lnTo>
                    <a:pt x="954963" y="930998"/>
                  </a:lnTo>
                  <a:lnTo>
                    <a:pt x="948575" y="939888"/>
                  </a:lnTo>
                  <a:lnTo>
                    <a:pt x="948575" y="938618"/>
                  </a:lnTo>
                  <a:lnTo>
                    <a:pt x="949731" y="933538"/>
                  </a:lnTo>
                  <a:lnTo>
                    <a:pt x="950899" y="930998"/>
                  </a:lnTo>
                  <a:lnTo>
                    <a:pt x="954963" y="930998"/>
                  </a:lnTo>
                  <a:lnTo>
                    <a:pt x="954963" y="1358"/>
                  </a:lnTo>
                  <a:lnTo>
                    <a:pt x="951407" y="1358"/>
                  </a:lnTo>
                  <a:lnTo>
                    <a:pt x="951407" y="205828"/>
                  </a:lnTo>
                  <a:lnTo>
                    <a:pt x="950937" y="208368"/>
                  </a:lnTo>
                  <a:lnTo>
                    <a:pt x="948575" y="205828"/>
                  </a:lnTo>
                  <a:lnTo>
                    <a:pt x="950455" y="203288"/>
                  </a:lnTo>
                  <a:lnTo>
                    <a:pt x="951407" y="205828"/>
                  </a:lnTo>
                  <a:lnTo>
                    <a:pt x="951407" y="1358"/>
                  </a:lnTo>
                  <a:lnTo>
                    <a:pt x="942174" y="1358"/>
                  </a:lnTo>
                  <a:lnTo>
                    <a:pt x="942174" y="776058"/>
                  </a:lnTo>
                  <a:lnTo>
                    <a:pt x="939279" y="778598"/>
                  </a:lnTo>
                  <a:lnTo>
                    <a:pt x="938695" y="779868"/>
                  </a:lnTo>
                  <a:lnTo>
                    <a:pt x="938110" y="779868"/>
                  </a:lnTo>
                  <a:lnTo>
                    <a:pt x="934631" y="783678"/>
                  </a:lnTo>
                  <a:lnTo>
                    <a:pt x="936955" y="778598"/>
                  </a:lnTo>
                  <a:lnTo>
                    <a:pt x="936955" y="776058"/>
                  </a:lnTo>
                  <a:lnTo>
                    <a:pt x="942174" y="776058"/>
                  </a:lnTo>
                  <a:lnTo>
                    <a:pt x="942174" y="1358"/>
                  </a:lnTo>
                  <a:lnTo>
                    <a:pt x="938695" y="1358"/>
                  </a:lnTo>
                  <a:lnTo>
                    <a:pt x="939279" y="5168"/>
                  </a:lnTo>
                  <a:lnTo>
                    <a:pt x="933462" y="5168"/>
                  </a:lnTo>
                  <a:lnTo>
                    <a:pt x="933462" y="758278"/>
                  </a:lnTo>
                  <a:lnTo>
                    <a:pt x="931722" y="760818"/>
                  </a:lnTo>
                  <a:lnTo>
                    <a:pt x="931722" y="924648"/>
                  </a:lnTo>
                  <a:lnTo>
                    <a:pt x="929982" y="925918"/>
                  </a:lnTo>
                  <a:lnTo>
                    <a:pt x="928814" y="928458"/>
                  </a:lnTo>
                  <a:lnTo>
                    <a:pt x="926490" y="930998"/>
                  </a:lnTo>
                  <a:lnTo>
                    <a:pt x="928230" y="923378"/>
                  </a:lnTo>
                  <a:lnTo>
                    <a:pt x="930554" y="923378"/>
                  </a:lnTo>
                  <a:lnTo>
                    <a:pt x="931722" y="924648"/>
                  </a:lnTo>
                  <a:lnTo>
                    <a:pt x="931722" y="760818"/>
                  </a:lnTo>
                  <a:lnTo>
                    <a:pt x="930554" y="762088"/>
                  </a:lnTo>
                  <a:lnTo>
                    <a:pt x="928230" y="762088"/>
                  </a:lnTo>
                  <a:lnTo>
                    <a:pt x="928814" y="760818"/>
                  </a:lnTo>
                  <a:lnTo>
                    <a:pt x="929982" y="759548"/>
                  </a:lnTo>
                  <a:lnTo>
                    <a:pt x="931722" y="758278"/>
                  </a:lnTo>
                  <a:lnTo>
                    <a:pt x="933462" y="758278"/>
                  </a:lnTo>
                  <a:lnTo>
                    <a:pt x="933462" y="5168"/>
                  </a:lnTo>
                  <a:lnTo>
                    <a:pt x="931138" y="5168"/>
                  </a:lnTo>
                  <a:lnTo>
                    <a:pt x="931138" y="754468"/>
                  </a:lnTo>
                  <a:lnTo>
                    <a:pt x="928814" y="757008"/>
                  </a:lnTo>
                  <a:lnTo>
                    <a:pt x="925322" y="762088"/>
                  </a:lnTo>
                  <a:lnTo>
                    <a:pt x="921842" y="764628"/>
                  </a:lnTo>
                  <a:lnTo>
                    <a:pt x="921067" y="763358"/>
                  </a:lnTo>
                  <a:lnTo>
                    <a:pt x="919518" y="760818"/>
                  </a:lnTo>
                  <a:lnTo>
                    <a:pt x="920102" y="760818"/>
                  </a:lnTo>
                  <a:lnTo>
                    <a:pt x="920102" y="759548"/>
                  </a:lnTo>
                  <a:lnTo>
                    <a:pt x="922858" y="758278"/>
                  </a:lnTo>
                  <a:lnTo>
                    <a:pt x="931138" y="754468"/>
                  </a:lnTo>
                  <a:lnTo>
                    <a:pt x="931138" y="5168"/>
                  </a:lnTo>
                  <a:lnTo>
                    <a:pt x="928954" y="5168"/>
                  </a:lnTo>
                  <a:lnTo>
                    <a:pt x="928954" y="448398"/>
                  </a:lnTo>
                  <a:lnTo>
                    <a:pt x="928814" y="448818"/>
                  </a:lnTo>
                  <a:lnTo>
                    <a:pt x="928814" y="750658"/>
                  </a:lnTo>
                  <a:lnTo>
                    <a:pt x="921258" y="758278"/>
                  </a:lnTo>
                  <a:lnTo>
                    <a:pt x="922286" y="756031"/>
                  </a:lnTo>
                  <a:lnTo>
                    <a:pt x="916660" y="758278"/>
                  </a:lnTo>
                  <a:lnTo>
                    <a:pt x="915568" y="758685"/>
                  </a:lnTo>
                  <a:lnTo>
                    <a:pt x="924750" y="750658"/>
                  </a:lnTo>
                  <a:lnTo>
                    <a:pt x="928814" y="750658"/>
                  </a:lnTo>
                  <a:lnTo>
                    <a:pt x="928814" y="448818"/>
                  </a:lnTo>
                  <a:lnTo>
                    <a:pt x="928522" y="449668"/>
                  </a:lnTo>
                  <a:lnTo>
                    <a:pt x="925906" y="447128"/>
                  </a:lnTo>
                  <a:lnTo>
                    <a:pt x="927874" y="445858"/>
                  </a:lnTo>
                  <a:lnTo>
                    <a:pt x="928954" y="448398"/>
                  </a:lnTo>
                  <a:lnTo>
                    <a:pt x="928954" y="5168"/>
                  </a:lnTo>
                  <a:lnTo>
                    <a:pt x="928814" y="5168"/>
                  </a:lnTo>
                  <a:lnTo>
                    <a:pt x="931392" y="1358"/>
                  </a:lnTo>
                  <a:lnTo>
                    <a:pt x="886968" y="1358"/>
                  </a:lnTo>
                  <a:lnTo>
                    <a:pt x="886968" y="189318"/>
                  </a:lnTo>
                  <a:lnTo>
                    <a:pt x="882738" y="193128"/>
                  </a:lnTo>
                  <a:lnTo>
                    <a:pt x="881011" y="199478"/>
                  </a:lnTo>
                  <a:lnTo>
                    <a:pt x="878636" y="205828"/>
                  </a:lnTo>
                  <a:lnTo>
                    <a:pt x="872439" y="208368"/>
                  </a:lnTo>
                  <a:lnTo>
                    <a:pt x="869543" y="204558"/>
                  </a:lnTo>
                  <a:lnTo>
                    <a:pt x="873023" y="196938"/>
                  </a:lnTo>
                  <a:lnTo>
                    <a:pt x="873607" y="195668"/>
                  </a:lnTo>
                  <a:lnTo>
                    <a:pt x="874763" y="189318"/>
                  </a:lnTo>
                  <a:lnTo>
                    <a:pt x="882319" y="189318"/>
                  </a:lnTo>
                  <a:lnTo>
                    <a:pt x="880579" y="191858"/>
                  </a:lnTo>
                  <a:lnTo>
                    <a:pt x="886968" y="189318"/>
                  </a:lnTo>
                  <a:lnTo>
                    <a:pt x="886968" y="1358"/>
                  </a:lnTo>
                  <a:lnTo>
                    <a:pt x="866635" y="1358"/>
                  </a:lnTo>
                  <a:lnTo>
                    <a:pt x="866635" y="290918"/>
                  </a:lnTo>
                  <a:lnTo>
                    <a:pt x="860856" y="287108"/>
                  </a:lnTo>
                  <a:lnTo>
                    <a:pt x="858926" y="285838"/>
                  </a:lnTo>
                  <a:lnTo>
                    <a:pt x="857338" y="281774"/>
                  </a:lnTo>
                  <a:lnTo>
                    <a:pt x="857338" y="638898"/>
                  </a:lnTo>
                  <a:lnTo>
                    <a:pt x="855014" y="638898"/>
                  </a:lnTo>
                  <a:lnTo>
                    <a:pt x="854430" y="642708"/>
                  </a:lnTo>
                  <a:lnTo>
                    <a:pt x="852690" y="645248"/>
                  </a:lnTo>
                  <a:lnTo>
                    <a:pt x="852690" y="643978"/>
                  </a:lnTo>
                  <a:lnTo>
                    <a:pt x="851522" y="642708"/>
                  </a:lnTo>
                  <a:lnTo>
                    <a:pt x="850938" y="641438"/>
                  </a:lnTo>
                  <a:lnTo>
                    <a:pt x="853262" y="638898"/>
                  </a:lnTo>
                  <a:lnTo>
                    <a:pt x="856754" y="637628"/>
                  </a:lnTo>
                  <a:lnTo>
                    <a:pt x="857338" y="638898"/>
                  </a:lnTo>
                  <a:lnTo>
                    <a:pt x="857338" y="281774"/>
                  </a:lnTo>
                  <a:lnTo>
                    <a:pt x="855954" y="278218"/>
                  </a:lnTo>
                  <a:lnTo>
                    <a:pt x="855535" y="271868"/>
                  </a:lnTo>
                  <a:lnTo>
                    <a:pt x="855268" y="268058"/>
                  </a:lnTo>
                  <a:lnTo>
                    <a:pt x="854989" y="265518"/>
                  </a:lnTo>
                  <a:lnTo>
                    <a:pt x="854849" y="264248"/>
                  </a:lnTo>
                  <a:lnTo>
                    <a:pt x="854430" y="260438"/>
                  </a:lnTo>
                  <a:lnTo>
                    <a:pt x="862571" y="260438"/>
                  </a:lnTo>
                  <a:lnTo>
                    <a:pt x="859853" y="266788"/>
                  </a:lnTo>
                  <a:lnTo>
                    <a:pt x="861771" y="274408"/>
                  </a:lnTo>
                  <a:lnTo>
                    <a:pt x="865098" y="282028"/>
                  </a:lnTo>
                  <a:lnTo>
                    <a:pt x="866635" y="290918"/>
                  </a:lnTo>
                  <a:lnTo>
                    <a:pt x="866635" y="1358"/>
                  </a:lnTo>
                  <a:lnTo>
                    <a:pt x="846289" y="1358"/>
                  </a:lnTo>
                  <a:lnTo>
                    <a:pt x="846289" y="377278"/>
                  </a:lnTo>
                  <a:lnTo>
                    <a:pt x="846289" y="381088"/>
                  </a:lnTo>
                  <a:lnTo>
                    <a:pt x="840486" y="381088"/>
                  </a:lnTo>
                  <a:lnTo>
                    <a:pt x="839317" y="377278"/>
                  </a:lnTo>
                  <a:lnTo>
                    <a:pt x="842225" y="374738"/>
                  </a:lnTo>
                  <a:lnTo>
                    <a:pt x="844550" y="376008"/>
                  </a:lnTo>
                  <a:lnTo>
                    <a:pt x="846289" y="377278"/>
                  </a:lnTo>
                  <a:lnTo>
                    <a:pt x="846289" y="1358"/>
                  </a:lnTo>
                  <a:lnTo>
                    <a:pt x="795731" y="1358"/>
                  </a:lnTo>
                  <a:lnTo>
                    <a:pt x="795731" y="260438"/>
                  </a:lnTo>
                  <a:lnTo>
                    <a:pt x="795159" y="264248"/>
                  </a:lnTo>
                  <a:lnTo>
                    <a:pt x="788758" y="264248"/>
                  </a:lnTo>
                  <a:lnTo>
                    <a:pt x="788758" y="260438"/>
                  </a:lnTo>
                  <a:lnTo>
                    <a:pt x="793407" y="259168"/>
                  </a:lnTo>
                  <a:lnTo>
                    <a:pt x="795731" y="260438"/>
                  </a:lnTo>
                  <a:lnTo>
                    <a:pt x="795731" y="1358"/>
                  </a:lnTo>
                  <a:lnTo>
                    <a:pt x="778878" y="1358"/>
                  </a:lnTo>
                  <a:lnTo>
                    <a:pt x="778878" y="397598"/>
                  </a:lnTo>
                  <a:lnTo>
                    <a:pt x="776554" y="398868"/>
                  </a:lnTo>
                  <a:lnTo>
                    <a:pt x="769581" y="398868"/>
                  </a:lnTo>
                  <a:lnTo>
                    <a:pt x="778306" y="396328"/>
                  </a:lnTo>
                  <a:lnTo>
                    <a:pt x="778306" y="397598"/>
                  </a:lnTo>
                  <a:lnTo>
                    <a:pt x="778878" y="397598"/>
                  </a:lnTo>
                  <a:lnTo>
                    <a:pt x="778878" y="1358"/>
                  </a:lnTo>
                  <a:lnTo>
                    <a:pt x="767257" y="1358"/>
                  </a:lnTo>
                  <a:lnTo>
                    <a:pt x="767257" y="349338"/>
                  </a:lnTo>
                  <a:lnTo>
                    <a:pt x="760285" y="350608"/>
                  </a:lnTo>
                  <a:lnTo>
                    <a:pt x="758012" y="349338"/>
                  </a:lnTo>
                  <a:lnTo>
                    <a:pt x="760285" y="348068"/>
                  </a:lnTo>
                  <a:lnTo>
                    <a:pt x="763193" y="348068"/>
                  </a:lnTo>
                  <a:lnTo>
                    <a:pt x="766673" y="346798"/>
                  </a:lnTo>
                  <a:lnTo>
                    <a:pt x="766673" y="348068"/>
                  </a:lnTo>
                  <a:lnTo>
                    <a:pt x="767257" y="349338"/>
                  </a:lnTo>
                  <a:lnTo>
                    <a:pt x="767257" y="1358"/>
                  </a:lnTo>
                  <a:lnTo>
                    <a:pt x="740575" y="1358"/>
                  </a:lnTo>
                  <a:lnTo>
                    <a:pt x="740575" y="223608"/>
                  </a:lnTo>
                  <a:lnTo>
                    <a:pt x="728941" y="224878"/>
                  </a:lnTo>
                  <a:lnTo>
                    <a:pt x="726351" y="222338"/>
                  </a:lnTo>
                  <a:lnTo>
                    <a:pt x="719874" y="215988"/>
                  </a:lnTo>
                  <a:lnTo>
                    <a:pt x="719518" y="213448"/>
                  </a:lnTo>
                  <a:lnTo>
                    <a:pt x="718108" y="203288"/>
                  </a:lnTo>
                  <a:lnTo>
                    <a:pt x="728370" y="196938"/>
                  </a:lnTo>
                  <a:lnTo>
                    <a:pt x="728560" y="204558"/>
                  </a:lnTo>
                  <a:lnTo>
                    <a:pt x="729462" y="213448"/>
                  </a:lnTo>
                  <a:lnTo>
                    <a:pt x="732866" y="221068"/>
                  </a:lnTo>
                  <a:lnTo>
                    <a:pt x="740575" y="223608"/>
                  </a:lnTo>
                  <a:lnTo>
                    <a:pt x="740575" y="1358"/>
                  </a:lnTo>
                  <a:lnTo>
                    <a:pt x="737666" y="1358"/>
                  </a:lnTo>
                  <a:lnTo>
                    <a:pt x="737666" y="64858"/>
                  </a:lnTo>
                  <a:lnTo>
                    <a:pt x="736511" y="72478"/>
                  </a:lnTo>
                  <a:lnTo>
                    <a:pt x="728370" y="73748"/>
                  </a:lnTo>
                  <a:lnTo>
                    <a:pt x="727341" y="68668"/>
                  </a:lnTo>
                  <a:lnTo>
                    <a:pt x="726046" y="62318"/>
                  </a:lnTo>
                  <a:lnTo>
                    <a:pt x="733018" y="62318"/>
                  </a:lnTo>
                  <a:lnTo>
                    <a:pt x="737666" y="64858"/>
                  </a:lnTo>
                  <a:lnTo>
                    <a:pt x="737666" y="1358"/>
                  </a:lnTo>
                  <a:lnTo>
                    <a:pt x="716749" y="1358"/>
                  </a:lnTo>
                  <a:lnTo>
                    <a:pt x="716749" y="53428"/>
                  </a:lnTo>
                  <a:lnTo>
                    <a:pt x="716165" y="62318"/>
                  </a:lnTo>
                  <a:lnTo>
                    <a:pt x="711517" y="68668"/>
                  </a:lnTo>
                  <a:lnTo>
                    <a:pt x="708609" y="67398"/>
                  </a:lnTo>
                  <a:lnTo>
                    <a:pt x="706285" y="66128"/>
                  </a:lnTo>
                  <a:lnTo>
                    <a:pt x="703389" y="64858"/>
                  </a:lnTo>
                  <a:lnTo>
                    <a:pt x="705129" y="59778"/>
                  </a:lnTo>
                  <a:lnTo>
                    <a:pt x="705129" y="58508"/>
                  </a:lnTo>
                  <a:lnTo>
                    <a:pt x="705129" y="53428"/>
                  </a:lnTo>
                  <a:lnTo>
                    <a:pt x="707453" y="49618"/>
                  </a:lnTo>
                  <a:lnTo>
                    <a:pt x="716749" y="53428"/>
                  </a:lnTo>
                  <a:lnTo>
                    <a:pt x="716749" y="1358"/>
                  </a:lnTo>
                  <a:lnTo>
                    <a:pt x="685952" y="1358"/>
                  </a:lnTo>
                  <a:lnTo>
                    <a:pt x="685952" y="2628"/>
                  </a:lnTo>
                  <a:lnTo>
                    <a:pt x="696404" y="2628"/>
                  </a:lnTo>
                  <a:lnTo>
                    <a:pt x="694080" y="3898"/>
                  </a:lnTo>
                  <a:lnTo>
                    <a:pt x="702805" y="6438"/>
                  </a:lnTo>
                  <a:lnTo>
                    <a:pt x="699312" y="8978"/>
                  </a:lnTo>
                  <a:lnTo>
                    <a:pt x="690600" y="11518"/>
                  </a:lnTo>
                  <a:lnTo>
                    <a:pt x="691756" y="15328"/>
                  </a:lnTo>
                  <a:lnTo>
                    <a:pt x="696988" y="17868"/>
                  </a:lnTo>
                  <a:lnTo>
                    <a:pt x="700481" y="16598"/>
                  </a:lnTo>
                  <a:lnTo>
                    <a:pt x="706869" y="17868"/>
                  </a:lnTo>
                  <a:lnTo>
                    <a:pt x="696988" y="17868"/>
                  </a:lnTo>
                  <a:lnTo>
                    <a:pt x="698157" y="20408"/>
                  </a:lnTo>
                  <a:lnTo>
                    <a:pt x="691184" y="19138"/>
                  </a:lnTo>
                  <a:lnTo>
                    <a:pt x="692924" y="24218"/>
                  </a:lnTo>
                  <a:lnTo>
                    <a:pt x="692924" y="25488"/>
                  </a:lnTo>
                  <a:lnTo>
                    <a:pt x="700481" y="30568"/>
                  </a:lnTo>
                  <a:lnTo>
                    <a:pt x="704545" y="29298"/>
                  </a:lnTo>
                  <a:lnTo>
                    <a:pt x="709193" y="29298"/>
                  </a:lnTo>
                  <a:lnTo>
                    <a:pt x="710933" y="30568"/>
                  </a:lnTo>
                  <a:lnTo>
                    <a:pt x="705129" y="31838"/>
                  </a:lnTo>
                  <a:lnTo>
                    <a:pt x="699312" y="31838"/>
                  </a:lnTo>
                  <a:lnTo>
                    <a:pt x="701319" y="36918"/>
                  </a:lnTo>
                  <a:lnTo>
                    <a:pt x="693064" y="41998"/>
                  </a:lnTo>
                  <a:lnTo>
                    <a:pt x="685914" y="45808"/>
                  </a:lnTo>
                  <a:lnTo>
                    <a:pt x="691184" y="50888"/>
                  </a:lnTo>
                  <a:lnTo>
                    <a:pt x="690016" y="50888"/>
                  </a:lnTo>
                  <a:lnTo>
                    <a:pt x="700481" y="55968"/>
                  </a:lnTo>
                  <a:lnTo>
                    <a:pt x="698741" y="58508"/>
                  </a:lnTo>
                  <a:lnTo>
                    <a:pt x="692924" y="54698"/>
                  </a:lnTo>
                  <a:lnTo>
                    <a:pt x="687108" y="55968"/>
                  </a:lnTo>
                  <a:lnTo>
                    <a:pt x="693788" y="59778"/>
                  </a:lnTo>
                  <a:lnTo>
                    <a:pt x="693432" y="63588"/>
                  </a:lnTo>
                  <a:lnTo>
                    <a:pt x="692099" y="66128"/>
                  </a:lnTo>
                  <a:lnTo>
                    <a:pt x="695833" y="69938"/>
                  </a:lnTo>
                  <a:lnTo>
                    <a:pt x="683895" y="73748"/>
                  </a:lnTo>
                  <a:lnTo>
                    <a:pt x="683983" y="77558"/>
                  </a:lnTo>
                  <a:lnTo>
                    <a:pt x="685939" y="82638"/>
                  </a:lnTo>
                  <a:lnTo>
                    <a:pt x="679564" y="87718"/>
                  </a:lnTo>
                  <a:lnTo>
                    <a:pt x="686536" y="86448"/>
                  </a:lnTo>
                  <a:lnTo>
                    <a:pt x="692924" y="87718"/>
                  </a:lnTo>
                  <a:lnTo>
                    <a:pt x="691184" y="87718"/>
                  </a:lnTo>
                  <a:lnTo>
                    <a:pt x="693077" y="96608"/>
                  </a:lnTo>
                  <a:lnTo>
                    <a:pt x="688924" y="104228"/>
                  </a:lnTo>
                  <a:lnTo>
                    <a:pt x="682269" y="111848"/>
                  </a:lnTo>
                  <a:lnTo>
                    <a:pt x="676656" y="120738"/>
                  </a:lnTo>
                  <a:lnTo>
                    <a:pt x="681113" y="123278"/>
                  </a:lnTo>
                  <a:lnTo>
                    <a:pt x="691476" y="123278"/>
                  </a:lnTo>
                  <a:lnTo>
                    <a:pt x="699211" y="124548"/>
                  </a:lnTo>
                  <a:lnTo>
                    <a:pt x="695833" y="127088"/>
                  </a:lnTo>
                  <a:lnTo>
                    <a:pt x="683044" y="127088"/>
                  </a:lnTo>
                  <a:lnTo>
                    <a:pt x="689711" y="132168"/>
                  </a:lnTo>
                  <a:lnTo>
                    <a:pt x="690600" y="138518"/>
                  </a:lnTo>
                  <a:lnTo>
                    <a:pt x="691057" y="143598"/>
                  </a:lnTo>
                  <a:lnTo>
                    <a:pt x="696404" y="148678"/>
                  </a:lnTo>
                  <a:lnTo>
                    <a:pt x="690016" y="148678"/>
                  </a:lnTo>
                  <a:lnTo>
                    <a:pt x="686460" y="149948"/>
                  </a:lnTo>
                  <a:lnTo>
                    <a:pt x="687692" y="152488"/>
                  </a:lnTo>
                  <a:lnTo>
                    <a:pt x="691984" y="153758"/>
                  </a:lnTo>
                  <a:lnTo>
                    <a:pt x="697572" y="155028"/>
                  </a:lnTo>
                  <a:lnTo>
                    <a:pt x="691184" y="155028"/>
                  </a:lnTo>
                  <a:lnTo>
                    <a:pt x="687108" y="156298"/>
                  </a:lnTo>
                  <a:lnTo>
                    <a:pt x="686587" y="157568"/>
                  </a:lnTo>
                  <a:lnTo>
                    <a:pt x="689876" y="158838"/>
                  </a:lnTo>
                  <a:lnTo>
                    <a:pt x="692505" y="160108"/>
                  </a:lnTo>
                  <a:lnTo>
                    <a:pt x="690016" y="161378"/>
                  </a:lnTo>
                  <a:lnTo>
                    <a:pt x="686536" y="165188"/>
                  </a:lnTo>
                  <a:lnTo>
                    <a:pt x="695833" y="163918"/>
                  </a:lnTo>
                  <a:lnTo>
                    <a:pt x="691184" y="167728"/>
                  </a:lnTo>
                  <a:lnTo>
                    <a:pt x="701065" y="168998"/>
                  </a:lnTo>
                  <a:lnTo>
                    <a:pt x="694664" y="171538"/>
                  </a:lnTo>
                  <a:lnTo>
                    <a:pt x="699008" y="172808"/>
                  </a:lnTo>
                  <a:lnTo>
                    <a:pt x="698449" y="174078"/>
                  </a:lnTo>
                  <a:lnTo>
                    <a:pt x="698754" y="176618"/>
                  </a:lnTo>
                  <a:lnTo>
                    <a:pt x="705713" y="176618"/>
                  </a:lnTo>
                  <a:lnTo>
                    <a:pt x="696633" y="177888"/>
                  </a:lnTo>
                  <a:lnTo>
                    <a:pt x="693724" y="180428"/>
                  </a:lnTo>
                  <a:lnTo>
                    <a:pt x="695490" y="181698"/>
                  </a:lnTo>
                  <a:lnTo>
                    <a:pt x="700481" y="182968"/>
                  </a:lnTo>
                  <a:lnTo>
                    <a:pt x="695248" y="182968"/>
                  </a:lnTo>
                  <a:lnTo>
                    <a:pt x="695248" y="185508"/>
                  </a:lnTo>
                  <a:lnTo>
                    <a:pt x="688276" y="185508"/>
                  </a:lnTo>
                  <a:lnTo>
                    <a:pt x="688860" y="188048"/>
                  </a:lnTo>
                  <a:lnTo>
                    <a:pt x="700481" y="188048"/>
                  </a:lnTo>
                  <a:lnTo>
                    <a:pt x="694131" y="190588"/>
                  </a:lnTo>
                  <a:lnTo>
                    <a:pt x="698080" y="193128"/>
                  </a:lnTo>
                  <a:lnTo>
                    <a:pt x="701052" y="195668"/>
                  </a:lnTo>
                  <a:lnTo>
                    <a:pt x="691756" y="198208"/>
                  </a:lnTo>
                  <a:lnTo>
                    <a:pt x="698550" y="202018"/>
                  </a:lnTo>
                  <a:lnTo>
                    <a:pt x="704189" y="205828"/>
                  </a:lnTo>
                  <a:lnTo>
                    <a:pt x="708837" y="209638"/>
                  </a:lnTo>
                  <a:lnTo>
                    <a:pt x="712685" y="213448"/>
                  </a:lnTo>
                  <a:lnTo>
                    <a:pt x="704926" y="213448"/>
                  </a:lnTo>
                  <a:lnTo>
                    <a:pt x="702945" y="210908"/>
                  </a:lnTo>
                  <a:lnTo>
                    <a:pt x="700747" y="209638"/>
                  </a:lnTo>
                  <a:lnTo>
                    <a:pt x="692340" y="208368"/>
                  </a:lnTo>
                  <a:lnTo>
                    <a:pt x="699008" y="212178"/>
                  </a:lnTo>
                  <a:lnTo>
                    <a:pt x="706005" y="214718"/>
                  </a:lnTo>
                  <a:lnTo>
                    <a:pt x="710806" y="217258"/>
                  </a:lnTo>
                  <a:lnTo>
                    <a:pt x="710933" y="221068"/>
                  </a:lnTo>
                  <a:lnTo>
                    <a:pt x="708609" y="222338"/>
                  </a:lnTo>
                  <a:lnTo>
                    <a:pt x="703389" y="221068"/>
                  </a:lnTo>
                  <a:lnTo>
                    <a:pt x="700481" y="221068"/>
                  </a:lnTo>
                  <a:lnTo>
                    <a:pt x="703732" y="224878"/>
                  </a:lnTo>
                  <a:lnTo>
                    <a:pt x="704253" y="227418"/>
                  </a:lnTo>
                  <a:lnTo>
                    <a:pt x="705218" y="231228"/>
                  </a:lnTo>
                  <a:lnTo>
                    <a:pt x="709510" y="234823"/>
                  </a:lnTo>
                  <a:lnTo>
                    <a:pt x="716508" y="233768"/>
                  </a:lnTo>
                  <a:lnTo>
                    <a:pt x="732142" y="233768"/>
                  </a:lnTo>
                  <a:lnTo>
                    <a:pt x="737666" y="235038"/>
                  </a:lnTo>
                  <a:lnTo>
                    <a:pt x="727100" y="236308"/>
                  </a:lnTo>
                  <a:lnTo>
                    <a:pt x="723290" y="237578"/>
                  </a:lnTo>
                  <a:lnTo>
                    <a:pt x="718388" y="240118"/>
                  </a:lnTo>
                  <a:lnTo>
                    <a:pt x="704545" y="241388"/>
                  </a:lnTo>
                  <a:lnTo>
                    <a:pt x="715010" y="241388"/>
                  </a:lnTo>
                  <a:lnTo>
                    <a:pt x="713841" y="242658"/>
                  </a:lnTo>
                  <a:lnTo>
                    <a:pt x="704545" y="242658"/>
                  </a:lnTo>
                  <a:lnTo>
                    <a:pt x="709193" y="245198"/>
                  </a:lnTo>
                  <a:lnTo>
                    <a:pt x="717334" y="242658"/>
                  </a:lnTo>
                  <a:lnTo>
                    <a:pt x="717334" y="246468"/>
                  </a:lnTo>
                  <a:lnTo>
                    <a:pt x="707453" y="246468"/>
                  </a:lnTo>
                  <a:lnTo>
                    <a:pt x="722566" y="247738"/>
                  </a:lnTo>
                  <a:lnTo>
                    <a:pt x="719658" y="250278"/>
                  </a:lnTo>
                  <a:lnTo>
                    <a:pt x="717334" y="250278"/>
                  </a:lnTo>
                  <a:lnTo>
                    <a:pt x="715581" y="251053"/>
                  </a:lnTo>
                  <a:lnTo>
                    <a:pt x="718235" y="252818"/>
                  </a:lnTo>
                  <a:lnTo>
                    <a:pt x="724446" y="255358"/>
                  </a:lnTo>
                  <a:lnTo>
                    <a:pt x="729132" y="257898"/>
                  </a:lnTo>
                  <a:lnTo>
                    <a:pt x="728370" y="261708"/>
                  </a:lnTo>
                  <a:lnTo>
                    <a:pt x="720471" y="261708"/>
                  </a:lnTo>
                  <a:lnTo>
                    <a:pt x="717918" y="262978"/>
                  </a:lnTo>
                  <a:lnTo>
                    <a:pt x="715784" y="264248"/>
                  </a:lnTo>
                  <a:lnTo>
                    <a:pt x="709193" y="265518"/>
                  </a:lnTo>
                  <a:lnTo>
                    <a:pt x="713841" y="268058"/>
                  </a:lnTo>
                  <a:lnTo>
                    <a:pt x="720242" y="265518"/>
                  </a:lnTo>
                  <a:lnTo>
                    <a:pt x="720242" y="268058"/>
                  </a:lnTo>
                  <a:lnTo>
                    <a:pt x="730694" y="269328"/>
                  </a:lnTo>
                  <a:lnTo>
                    <a:pt x="726630" y="270598"/>
                  </a:lnTo>
                  <a:lnTo>
                    <a:pt x="720813" y="270598"/>
                  </a:lnTo>
                  <a:lnTo>
                    <a:pt x="724306" y="274408"/>
                  </a:lnTo>
                  <a:lnTo>
                    <a:pt x="729538" y="270598"/>
                  </a:lnTo>
                  <a:lnTo>
                    <a:pt x="737095" y="271868"/>
                  </a:lnTo>
                  <a:lnTo>
                    <a:pt x="746963" y="268058"/>
                  </a:lnTo>
                  <a:lnTo>
                    <a:pt x="743483" y="271868"/>
                  </a:lnTo>
                  <a:lnTo>
                    <a:pt x="741743" y="270598"/>
                  </a:lnTo>
                  <a:lnTo>
                    <a:pt x="743483" y="274408"/>
                  </a:lnTo>
                  <a:lnTo>
                    <a:pt x="735342" y="276948"/>
                  </a:lnTo>
                  <a:lnTo>
                    <a:pt x="744639" y="276948"/>
                  </a:lnTo>
                  <a:lnTo>
                    <a:pt x="741743" y="279488"/>
                  </a:lnTo>
                  <a:lnTo>
                    <a:pt x="737095" y="280758"/>
                  </a:lnTo>
                  <a:lnTo>
                    <a:pt x="726046" y="282028"/>
                  </a:lnTo>
                  <a:lnTo>
                    <a:pt x="728878" y="282028"/>
                  </a:lnTo>
                  <a:lnTo>
                    <a:pt x="731139" y="284568"/>
                  </a:lnTo>
                  <a:lnTo>
                    <a:pt x="733602" y="285838"/>
                  </a:lnTo>
                  <a:lnTo>
                    <a:pt x="737095" y="285838"/>
                  </a:lnTo>
                  <a:lnTo>
                    <a:pt x="729538" y="287108"/>
                  </a:lnTo>
                  <a:lnTo>
                    <a:pt x="728370" y="288378"/>
                  </a:lnTo>
                  <a:lnTo>
                    <a:pt x="738251" y="287108"/>
                  </a:lnTo>
                  <a:lnTo>
                    <a:pt x="735342" y="289648"/>
                  </a:lnTo>
                  <a:lnTo>
                    <a:pt x="728370" y="289648"/>
                  </a:lnTo>
                  <a:lnTo>
                    <a:pt x="730504" y="290918"/>
                  </a:lnTo>
                  <a:lnTo>
                    <a:pt x="735787" y="289648"/>
                  </a:lnTo>
                  <a:lnTo>
                    <a:pt x="739978" y="289648"/>
                  </a:lnTo>
                  <a:lnTo>
                    <a:pt x="738835" y="290918"/>
                  </a:lnTo>
                  <a:lnTo>
                    <a:pt x="735342" y="290918"/>
                  </a:lnTo>
                  <a:lnTo>
                    <a:pt x="731862" y="295998"/>
                  </a:lnTo>
                  <a:lnTo>
                    <a:pt x="742315" y="297268"/>
                  </a:lnTo>
                  <a:lnTo>
                    <a:pt x="738251" y="301078"/>
                  </a:lnTo>
                  <a:lnTo>
                    <a:pt x="731735" y="302348"/>
                  </a:lnTo>
                  <a:lnTo>
                    <a:pt x="729678" y="302348"/>
                  </a:lnTo>
                  <a:lnTo>
                    <a:pt x="728281" y="301078"/>
                  </a:lnTo>
                  <a:lnTo>
                    <a:pt x="723722" y="302348"/>
                  </a:lnTo>
                  <a:lnTo>
                    <a:pt x="723138" y="302348"/>
                  </a:lnTo>
                  <a:lnTo>
                    <a:pt x="727214" y="306158"/>
                  </a:lnTo>
                  <a:lnTo>
                    <a:pt x="741159" y="309968"/>
                  </a:lnTo>
                  <a:lnTo>
                    <a:pt x="738835" y="313778"/>
                  </a:lnTo>
                  <a:lnTo>
                    <a:pt x="739990" y="312508"/>
                  </a:lnTo>
                  <a:lnTo>
                    <a:pt x="747014" y="312508"/>
                  </a:lnTo>
                  <a:lnTo>
                    <a:pt x="743978" y="315048"/>
                  </a:lnTo>
                  <a:lnTo>
                    <a:pt x="739089" y="317588"/>
                  </a:lnTo>
                  <a:lnTo>
                    <a:pt x="740575" y="318858"/>
                  </a:lnTo>
                  <a:lnTo>
                    <a:pt x="738835" y="317588"/>
                  </a:lnTo>
                  <a:lnTo>
                    <a:pt x="729538" y="320128"/>
                  </a:lnTo>
                  <a:lnTo>
                    <a:pt x="731862" y="320128"/>
                  </a:lnTo>
                  <a:lnTo>
                    <a:pt x="731278" y="321398"/>
                  </a:lnTo>
                  <a:lnTo>
                    <a:pt x="733602" y="323938"/>
                  </a:lnTo>
                  <a:lnTo>
                    <a:pt x="733018" y="323938"/>
                  </a:lnTo>
                  <a:lnTo>
                    <a:pt x="735926" y="325208"/>
                  </a:lnTo>
                  <a:lnTo>
                    <a:pt x="740575" y="327748"/>
                  </a:lnTo>
                  <a:lnTo>
                    <a:pt x="744639" y="329018"/>
                  </a:lnTo>
                  <a:lnTo>
                    <a:pt x="739419" y="330288"/>
                  </a:lnTo>
                  <a:lnTo>
                    <a:pt x="735342" y="332828"/>
                  </a:lnTo>
                  <a:lnTo>
                    <a:pt x="737666" y="335368"/>
                  </a:lnTo>
                  <a:lnTo>
                    <a:pt x="735926" y="337908"/>
                  </a:lnTo>
                  <a:lnTo>
                    <a:pt x="741159" y="337908"/>
                  </a:lnTo>
                  <a:lnTo>
                    <a:pt x="740575" y="339178"/>
                  </a:lnTo>
                  <a:lnTo>
                    <a:pt x="747547" y="336638"/>
                  </a:lnTo>
                  <a:lnTo>
                    <a:pt x="738479" y="342988"/>
                  </a:lnTo>
                  <a:lnTo>
                    <a:pt x="743458" y="346798"/>
                  </a:lnTo>
                  <a:lnTo>
                    <a:pt x="749325" y="350608"/>
                  </a:lnTo>
                  <a:lnTo>
                    <a:pt x="742899" y="355688"/>
                  </a:lnTo>
                  <a:lnTo>
                    <a:pt x="738251" y="355688"/>
                  </a:lnTo>
                  <a:lnTo>
                    <a:pt x="744067" y="359498"/>
                  </a:lnTo>
                  <a:lnTo>
                    <a:pt x="751687" y="357276"/>
                  </a:lnTo>
                  <a:lnTo>
                    <a:pt x="755688" y="355688"/>
                  </a:lnTo>
                  <a:lnTo>
                    <a:pt x="760869" y="354418"/>
                  </a:lnTo>
                  <a:lnTo>
                    <a:pt x="764933" y="355688"/>
                  </a:lnTo>
                  <a:lnTo>
                    <a:pt x="765517" y="356958"/>
                  </a:lnTo>
                  <a:lnTo>
                    <a:pt x="759701" y="355688"/>
                  </a:lnTo>
                  <a:lnTo>
                    <a:pt x="751624" y="359498"/>
                  </a:lnTo>
                  <a:lnTo>
                    <a:pt x="747547" y="362038"/>
                  </a:lnTo>
                  <a:lnTo>
                    <a:pt x="749871" y="360768"/>
                  </a:lnTo>
                  <a:lnTo>
                    <a:pt x="753364" y="360768"/>
                  </a:lnTo>
                  <a:lnTo>
                    <a:pt x="755688" y="359498"/>
                  </a:lnTo>
                  <a:lnTo>
                    <a:pt x="752119" y="362038"/>
                  </a:lnTo>
                  <a:lnTo>
                    <a:pt x="757694" y="360768"/>
                  </a:lnTo>
                  <a:lnTo>
                    <a:pt x="764146" y="360768"/>
                  </a:lnTo>
                  <a:lnTo>
                    <a:pt x="763193" y="362038"/>
                  </a:lnTo>
                  <a:lnTo>
                    <a:pt x="758596" y="363308"/>
                  </a:lnTo>
                  <a:lnTo>
                    <a:pt x="767257" y="363308"/>
                  </a:lnTo>
                  <a:lnTo>
                    <a:pt x="766102" y="364578"/>
                  </a:lnTo>
                  <a:lnTo>
                    <a:pt x="759548" y="367118"/>
                  </a:lnTo>
                  <a:lnTo>
                    <a:pt x="762419" y="367118"/>
                  </a:lnTo>
                  <a:lnTo>
                    <a:pt x="765987" y="368388"/>
                  </a:lnTo>
                  <a:lnTo>
                    <a:pt x="763193" y="370928"/>
                  </a:lnTo>
                  <a:lnTo>
                    <a:pt x="760285" y="370928"/>
                  </a:lnTo>
                  <a:lnTo>
                    <a:pt x="759701" y="369658"/>
                  </a:lnTo>
                  <a:lnTo>
                    <a:pt x="756843" y="369658"/>
                  </a:lnTo>
                  <a:lnTo>
                    <a:pt x="745807" y="373468"/>
                  </a:lnTo>
                  <a:lnTo>
                    <a:pt x="748715" y="373468"/>
                  </a:lnTo>
                  <a:lnTo>
                    <a:pt x="742315" y="379818"/>
                  </a:lnTo>
                  <a:lnTo>
                    <a:pt x="745223" y="377278"/>
                  </a:lnTo>
                  <a:lnTo>
                    <a:pt x="757415" y="377278"/>
                  </a:lnTo>
                  <a:lnTo>
                    <a:pt x="760095" y="378548"/>
                  </a:lnTo>
                  <a:lnTo>
                    <a:pt x="761136" y="379818"/>
                  </a:lnTo>
                  <a:lnTo>
                    <a:pt x="768426" y="381088"/>
                  </a:lnTo>
                  <a:lnTo>
                    <a:pt x="759714" y="381088"/>
                  </a:lnTo>
                  <a:lnTo>
                    <a:pt x="756094" y="382358"/>
                  </a:lnTo>
                  <a:lnTo>
                    <a:pt x="753579" y="383628"/>
                  </a:lnTo>
                  <a:lnTo>
                    <a:pt x="748131" y="384898"/>
                  </a:lnTo>
                  <a:lnTo>
                    <a:pt x="742315" y="388708"/>
                  </a:lnTo>
                  <a:lnTo>
                    <a:pt x="741972" y="388708"/>
                  </a:lnTo>
                  <a:lnTo>
                    <a:pt x="740791" y="389978"/>
                  </a:lnTo>
                  <a:lnTo>
                    <a:pt x="740384" y="391248"/>
                  </a:lnTo>
                  <a:lnTo>
                    <a:pt x="745807" y="391248"/>
                  </a:lnTo>
                  <a:lnTo>
                    <a:pt x="742315" y="392518"/>
                  </a:lnTo>
                  <a:lnTo>
                    <a:pt x="742797" y="392696"/>
                  </a:lnTo>
                  <a:lnTo>
                    <a:pt x="742899" y="392518"/>
                  </a:lnTo>
                  <a:lnTo>
                    <a:pt x="747547" y="392518"/>
                  </a:lnTo>
                  <a:lnTo>
                    <a:pt x="751192" y="393788"/>
                  </a:lnTo>
                  <a:lnTo>
                    <a:pt x="748118" y="397598"/>
                  </a:lnTo>
                  <a:lnTo>
                    <a:pt x="745909" y="401408"/>
                  </a:lnTo>
                  <a:lnTo>
                    <a:pt x="752195" y="403948"/>
                  </a:lnTo>
                  <a:lnTo>
                    <a:pt x="759129" y="405218"/>
                  </a:lnTo>
                  <a:lnTo>
                    <a:pt x="770166" y="403948"/>
                  </a:lnTo>
                  <a:lnTo>
                    <a:pt x="777138" y="403948"/>
                  </a:lnTo>
                  <a:lnTo>
                    <a:pt x="777138" y="405218"/>
                  </a:lnTo>
                  <a:lnTo>
                    <a:pt x="771906" y="406488"/>
                  </a:lnTo>
                  <a:lnTo>
                    <a:pt x="765517" y="406488"/>
                  </a:lnTo>
                  <a:lnTo>
                    <a:pt x="760869" y="410298"/>
                  </a:lnTo>
                  <a:lnTo>
                    <a:pt x="762025" y="411568"/>
                  </a:lnTo>
                  <a:lnTo>
                    <a:pt x="766673" y="411568"/>
                  </a:lnTo>
                  <a:lnTo>
                    <a:pt x="760869" y="414108"/>
                  </a:lnTo>
                  <a:lnTo>
                    <a:pt x="757428" y="415378"/>
                  </a:lnTo>
                  <a:lnTo>
                    <a:pt x="758596" y="416648"/>
                  </a:lnTo>
                  <a:lnTo>
                    <a:pt x="768807" y="413448"/>
                  </a:lnTo>
                  <a:lnTo>
                    <a:pt x="767257" y="412838"/>
                  </a:lnTo>
                  <a:lnTo>
                    <a:pt x="775246" y="411251"/>
                  </a:lnTo>
                  <a:lnTo>
                    <a:pt x="778306" y="410298"/>
                  </a:lnTo>
                  <a:lnTo>
                    <a:pt x="780046" y="410298"/>
                  </a:lnTo>
                  <a:lnTo>
                    <a:pt x="781786" y="410298"/>
                  </a:lnTo>
                  <a:lnTo>
                    <a:pt x="782370" y="411568"/>
                  </a:lnTo>
                  <a:lnTo>
                    <a:pt x="780503" y="411797"/>
                  </a:lnTo>
                  <a:lnTo>
                    <a:pt x="782370" y="417918"/>
                  </a:lnTo>
                  <a:lnTo>
                    <a:pt x="784110" y="424268"/>
                  </a:lnTo>
                  <a:lnTo>
                    <a:pt x="786434" y="431888"/>
                  </a:lnTo>
                  <a:lnTo>
                    <a:pt x="774357" y="434428"/>
                  </a:lnTo>
                  <a:lnTo>
                    <a:pt x="763003" y="438238"/>
                  </a:lnTo>
                  <a:lnTo>
                    <a:pt x="753059" y="443318"/>
                  </a:lnTo>
                  <a:lnTo>
                    <a:pt x="745223" y="449668"/>
                  </a:lnTo>
                  <a:lnTo>
                    <a:pt x="756843" y="450938"/>
                  </a:lnTo>
                  <a:lnTo>
                    <a:pt x="751624" y="457288"/>
                  </a:lnTo>
                  <a:lnTo>
                    <a:pt x="755103" y="457288"/>
                  </a:lnTo>
                  <a:lnTo>
                    <a:pt x="751039" y="458558"/>
                  </a:lnTo>
                  <a:lnTo>
                    <a:pt x="748131" y="461098"/>
                  </a:lnTo>
                  <a:lnTo>
                    <a:pt x="746963" y="462368"/>
                  </a:lnTo>
                  <a:lnTo>
                    <a:pt x="761860" y="461276"/>
                  </a:lnTo>
                  <a:lnTo>
                    <a:pt x="762025" y="461098"/>
                  </a:lnTo>
                  <a:lnTo>
                    <a:pt x="762368" y="461251"/>
                  </a:lnTo>
                  <a:lnTo>
                    <a:pt x="764349" y="461098"/>
                  </a:lnTo>
                  <a:lnTo>
                    <a:pt x="763371" y="461683"/>
                  </a:lnTo>
                  <a:lnTo>
                    <a:pt x="767842" y="463638"/>
                  </a:lnTo>
                  <a:lnTo>
                    <a:pt x="760869" y="467448"/>
                  </a:lnTo>
                  <a:lnTo>
                    <a:pt x="754519" y="469988"/>
                  </a:lnTo>
                  <a:lnTo>
                    <a:pt x="762025" y="469988"/>
                  </a:lnTo>
                  <a:lnTo>
                    <a:pt x="758012" y="472528"/>
                  </a:lnTo>
                  <a:lnTo>
                    <a:pt x="758596" y="472528"/>
                  </a:lnTo>
                  <a:lnTo>
                    <a:pt x="756843" y="477608"/>
                  </a:lnTo>
                  <a:lnTo>
                    <a:pt x="766102" y="476338"/>
                  </a:lnTo>
                  <a:lnTo>
                    <a:pt x="763016" y="480148"/>
                  </a:lnTo>
                  <a:lnTo>
                    <a:pt x="763511" y="482688"/>
                  </a:lnTo>
                  <a:lnTo>
                    <a:pt x="762698" y="485228"/>
                  </a:lnTo>
                  <a:lnTo>
                    <a:pt x="755688" y="489038"/>
                  </a:lnTo>
                  <a:lnTo>
                    <a:pt x="759701" y="487768"/>
                  </a:lnTo>
                  <a:lnTo>
                    <a:pt x="769581" y="489038"/>
                  </a:lnTo>
                  <a:lnTo>
                    <a:pt x="770750" y="490308"/>
                  </a:lnTo>
                  <a:lnTo>
                    <a:pt x="762139" y="492848"/>
                  </a:lnTo>
                  <a:lnTo>
                    <a:pt x="760806" y="500468"/>
                  </a:lnTo>
                  <a:lnTo>
                    <a:pt x="752195" y="505548"/>
                  </a:lnTo>
                  <a:lnTo>
                    <a:pt x="761758" y="505548"/>
                  </a:lnTo>
                  <a:lnTo>
                    <a:pt x="766102" y="508088"/>
                  </a:lnTo>
                  <a:lnTo>
                    <a:pt x="769150" y="513168"/>
                  </a:lnTo>
                  <a:lnTo>
                    <a:pt x="774814" y="515708"/>
                  </a:lnTo>
                  <a:lnTo>
                    <a:pt x="771321" y="515708"/>
                  </a:lnTo>
                  <a:lnTo>
                    <a:pt x="770750" y="519518"/>
                  </a:lnTo>
                  <a:lnTo>
                    <a:pt x="766673" y="522058"/>
                  </a:lnTo>
                  <a:lnTo>
                    <a:pt x="764349" y="524598"/>
                  </a:lnTo>
                  <a:lnTo>
                    <a:pt x="773303" y="522058"/>
                  </a:lnTo>
                  <a:lnTo>
                    <a:pt x="792835" y="522058"/>
                  </a:lnTo>
                  <a:lnTo>
                    <a:pt x="785101" y="525868"/>
                  </a:lnTo>
                  <a:lnTo>
                    <a:pt x="778522" y="528408"/>
                  </a:lnTo>
                  <a:lnTo>
                    <a:pt x="771829" y="529678"/>
                  </a:lnTo>
                  <a:lnTo>
                    <a:pt x="763778" y="532218"/>
                  </a:lnTo>
                  <a:lnTo>
                    <a:pt x="770661" y="530948"/>
                  </a:lnTo>
                  <a:lnTo>
                    <a:pt x="780529" y="530948"/>
                  </a:lnTo>
                  <a:lnTo>
                    <a:pt x="786434" y="528408"/>
                  </a:lnTo>
                  <a:lnTo>
                    <a:pt x="782866" y="532218"/>
                  </a:lnTo>
                  <a:lnTo>
                    <a:pt x="780986" y="533488"/>
                  </a:lnTo>
                  <a:lnTo>
                    <a:pt x="778344" y="536028"/>
                  </a:lnTo>
                  <a:lnTo>
                    <a:pt x="772490" y="538568"/>
                  </a:lnTo>
                  <a:lnTo>
                    <a:pt x="780656" y="536028"/>
                  </a:lnTo>
                  <a:lnTo>
                    <a:pt x="782510" y="536028"/>
                  </a:lnTo>
                  <a:lnTo>
                    <a:pt x="783272" y="538568"/>
                  </a:lnTo>
                  <a:lnTo>
                    <a:pt x="788174" y="538568"/>
                  </a:lnTo>
                  <a:lnTo>
                    <a:pt x="781202" y="546188"/>
                  </a:lnTo>
                  <a:lnTo>
                    <a:pt x="772490" y="546188"/>
                  </a:lnTo>
                  <a:lnTo>
                    <a:pt x="779462" y="547458"/>
                  </a:lnTo>
                  <a:lnTo>
                    <a:pt x="778306" y="548906"/>
                  </a:lnTo>
                  <a:lnTo>
                    <a:pt x="781964" y="547458"/>
                  </a:lnTo>
                  <a:lnTo>
                    <a:pt x="788174" y="544918"/>
                  </a:lnTo>
                  <a:lnTo>
                    <a:pt x="789266" y="547458"/>
                  </a:lnTo>
                  <a:lnTo>
                    <a:pt x="785571" y="549998"/>
                  </a:lnTo>
                  <a:lnTo>
                    <a:pt x="779678" y="552538"/>
                  </a:lnTo>
                  <a:lnTo>
                    <a:pt x="774230" y="556348"/>
                  </a:lnTo>
                  <a:lnTo>
                    <a:pt x="778878" y="557618"/>
                  </a:lnTo>
                  <a:lnTo>
                    <a:pt x="791667" y="555078"/>
                  </a:lnTo>
                  <a:lnTo>
                    <a:pt x="792251" y="557618"/>
                  </a:lnTo>
                  <a:lnTo>
                    <a:pt x="790511" y="558888"/>
                  </a:lnTo>
                  <a:lnTo>
                    <a:pt x="789927" y="560158"/>
                  </a:lnTo>
                  <a:lnTo>
                    <a:pt x="787019" y="560158"/>
                  </a:lnTo>
                  <a:lnTo>
                    <a:pt x="792962" y="561428"/>
                  </a:lnTo>
                  <a:lnTo>
                    <a:pt x="795807" y="563968"/>
                  </a:lnTo>
                  <a:lnTo>
                    <a:pt x="799198" y="567778"/>
                  </a:lnTo>
                  <a:lnTo>
                    <a:pt x="806780" y="567778"/>
                  </a:lnTo>
                  <a:lnTo>
                    <a:pt x="805611" y="569048"/>
                  </a:lnTo>
                  <a:lnTo>
                    <a:pt x="805535" y="569226"/>
                  </a:lnTo>
                  <a:lnTo>
                    <a:pt x="809688" y="566508"/>
                  </a:lnTo>
                  <a:lnTo>
                    <a:pt x="816076" y="562698"/>
                  </a:lnTo>
                  <a:lnTo>
                    <a:pt x="820724" y="561428"/>
                  </a:lnTo>
                  <a:lnTo>
                    <a:pt x="821880" y="562698"/>
                  </a:lnTo>
                  <a:lnTo>
                    <a:pt x="825957" y="561428"/>
                  </a:lnTo>
                  <a:lnTo>
                    <a:pt x="830021" y="560158"/>
                  </a:lnTo>
                  <a:lnTo>
                    <a:pt x="822464" y="566508"/>
                  </a:lnTo>
                  <a:lnTo>
                    <a:pt x="821880" y="565238"/>
                  </a:lnTo>
                  <a:lnTo>
                    <a:pt x="816076" y="566508"/>
                  </a:lnTo>
                  <a:lnTo>
                    <a:pt x="820724" y="566508"/>
                  </a:lnTo>
                  <a:lnTo>
                    <a:pt x="815111" y="570318"/>
                  </a:lnTo>
                  <a:lnTo>
                    <a:pt x="812876" y="570318"/>
                  </a:lnTo>
                  <a:lnTo>
                    <a:pt x="811085" y="569048"/>
                  </a:lnTo>
                  <a:lnTo>
                    <a:pt x="806780" y="570318"/>
                  </a:lnTo>
                  <a:lnTo>
                    <a:pt x="812584" y="572858"/>
                  </a:lnTo>
                  <a:lnTo>
                    <a:pt x="824217" y="572858"/>
                  </a:lnTo>
                  <a:lnTo>
                    <a:pt x="822464" y="576668"/>
                  </a:lnTo>
                  <a:lnTo>
                    <a:pt x="816495" y="579208"/>
                  </a:lnTo>
                  <a:lnTo>
                    <a:pt x="813536" y="577938"/>
                  </a:lnTo>
                  <a:lnTo>
                    <a:pt x="811110" y="577938"/>
                  </a:lnTo>
                  <a:lnTo>
                    <a:pt x="806780" y="580478"/>
                  </a:lnTo>
                  <a:lnTo>
                    <a:pt x="807237" y="579208"/>
                  </a:lnTo>
                  <a:lnTo>
                    <a:pt x="809104" y="574128"/>
                  </a:lnTo>
                  <a:lnTo>
                    <a:pt x="801954" y="579208"/>
                  </a:lnTo>
                  <a:lnTo>
                    <a:pt x="800747" y="577938"/>
                  </a:lnTo>
                  <a:lnTo>
                    <a:pt x="799211" y="577938"/>
                  </a:lnTo>
                  <a:lnTo>
                    <a:pt x="791083" y="583018"/>
                  </a:lnTo>
                  <a:lnTo>
                    <a:pt x="791083" y="591908"/>
                  </a:lnTo>
                  <a:lnTo>
                    <a:pt x="800379" y="586828"/>
                  </a:lnTo>
                  <a:lnTo>
                    <a:pt x="800379" y="595718"/>
                  </a:lnTo>
                  <a:lnTo>
                    <a:pt x="807364" y="594448"/>
                  </a:lnTo>
                  <a:lnTo>
                    <a:pt x="809688" y="590638"/>
                  </a:lnTo>
                  <a:lnTo>
                    <a:pt x="816660" y="588098"/>
                  </a:lnTo>
                  <a:lnTo>
                    <a:pt x="819581" y="593178"/>
                  </a:lnTo>
                  <a:lnTo>
                    <a:pt x="812152" y="600798"/>
                  </a:lnTo>
                  <a:lnTo>
                    <a:pt x="805383" y="607148"/>
                  </a:lnTo>
                  <a:lnTo>
                    <a:pt x="810260" y="608418"/>
                  </a:lnTo>
                  <a:lnTo>
                    <a:pt x="817486" y="607148"/>
                  </a:lnTo>
                  <a:lnTo>
                    <a:pt x="824496" y="604608"/>
                  </a:lnTo>
                  <a:lnTo>
                    <a:pt x="828890" y="604608"/>
                  </a:lnTo>
                  <a:lnTo>
                    <a:pt x="828281" y="607148"/>
                  </a:lnTo>
                  <a:lnTo>
                    <a:pt x="814908" y="613498"/>
                  </a:lnTo>
                  <a:lnTo>
                    <a:pt x="818743" y="614768"/>
                  </a:lnTo>
                  <a:lnTo>
                    <a:pt x="825080" y="613498"/>
                  </a:lnTo>
                  <a:lnTo>
                    <a:pt x="830110" y="613498"/>
                  </a:lnTo>
                  <a:lnTo>
                    <a:pt x="830021" y="617308"/>
                  </a:lnTo>
                  <a:lnTo>
                    <a:pt x="824217" y="618578"/>
                  </a:lnTo>
                  <a:lnTo>
                    <a:pt x="823048" y="614768"/>
                  </a:lnTo>
                  <a:lnTo>
                    <a:pt x="820674" y="619848"/>
                  </a:lnTo>
                  <a:lnTo>
                    <a:pt x="824217" y="619848"/>
                  </a:lnTo>
                  <a:lnTo>
                    <a:pt x="829500" y="618578"/>
                  </a:lnTo>
                  <a:lnTo>
                    <a:pt x="832929" y="618578"/>
                  </a:lnTo>
                  <a:lnTo>
                    <a:pt x="821880" y="624928"/>
                  </a:lnTo>
                  <a:lnTo>
                    <a:pt x="826909" y="628738"/>
                  </a:lnTo>
                  <a:lnTo>
                    <a:pt x="833285" y="631278"/>
                  </a:lnTo>
                  <a:lnTo>
                    <a:pt x="839787" y="635088"/>
                  </a:lnTo>
                  <a:lnTo>
                    <a:pt x="845134" y="637628"/>
                  </a:lnTo>
                  <a:lnTo>
                    <a:pt x="841641" y="640168"/>
                  </a:lnTo>
                  <a:lnTo>
                    <a:pt x="837577" y="640168"/>
                  </a:lnTo>
                  <a:lnTo>
                    <a:pt x="835253" y="643978"/>
                  </a:lnTo>
                  <a:lnTo>
                    <a:pt x="841197" y="649058"/>
                  </a:lnTo>
                  <a:lnTo>
                    <a:pt x="843965" y="656678"/>
                  </a:lnTo>
                  <a:lnTo>
                    <a:pt x="844486" y="664298"/>
                  </a:lnTo>
                  <a:lnTo>
                    <a:pt x="844537" y="666076"/>
                  </a:lnTo>
                  <a:lnTo>
                    <a:pt x="843965" y="675728"/>
                  </a:lnTo>
                  <a:lnTo>
                    <a:pt x="855014" y="673188"/>
                  </a:lnTo>
                  <a:lnTo>
                    <a:pt x="853401" y="675246"/>
                  </a:lnTo>
                  <a:lnTo>
                    <a:pt x="855586" y="673188"/>
                  </a:lnTo>
                  <a:lnTo>
                    <a:pt x="859663" y="673188"/>
                  </a:lnTo>
                  <a:lnTo>
                    <a:pt x="861402" y="674458"/>
                  </a:lnTo>
                  <a:lnTo>
                    <a:pt x="856170" y="678268"/>
                  </a:lnTo>
                  <a:lnTo>
                    <a:pt x="852690" y="679538"/>
                  </a:lnTo>
                  <a:lnTo>
                    <a:pt x="861771" y="680808"/>
                  </a:lnTo>
                  <a:lnTo>
                    <a:pt x="870051" y="683348"/>
                  </a:lnTo>
                  <a:lnTo>
                    <a:pt x="875157" y="688428"/>
                  </a:lnTo>
                  <a:lnTo>
                    <a:pt x="874763" y="696048"/>
                  </a:lnTo>
                  <a:lnTo>
                    <a:pt x="871283" y="697318"/>
                  </a:lnTo>
                  <a:lnTo>
                    <a:pt x="874649" y="698588"/>
                  </a:lnTo>
                  <a:lnTo>
                    <a:pt x="881672" y="696048"/>
                  </a:lnTo>
                  <a:lnTo>
                    <a:pt x="887704" y="694778"/>
                  </a:lnTo>
                  <a:lnTo>
                    <a:pt x="888136" y="698588"/>
                  </a:lnTo>
                  <a:lnTo>
                    <a:pt x="885812" y="698588"/>
                  </a:lnTo>
                  <a:lnTo>
                    <a:pt x="887552" y="704938"/>
                  </a:lnTo>
                  <a:lnTo>
                    <a:pt x="892200" y="708748"/>
                  </a:lnTo>
                  <a:lnTo>
                    <a:pt x="896277" y="713828"/>
                  </a:lnTo>
                  <a:lnTo>
                    <a:pt x="899756" y="717638"/>
                  </a:lnTo>
                  <a:lnTo>
                    <a:pt x="902081" y="722718"/>
                  </a:lnTo>
                  <a:lnTo>
                    <a:pt x="898601" y="731608"/>
                  </a:lnTo>
                  <a:lnTo>
                    <a:pt x="904709" y="730338"/>
                  </a:lnTo>
                  <a:lnTo>
                    <a:pt x="906945" y="732878"/>
                  </a:lnTo>
                  <a:lnTo>
                    <a:pt x="909955" y="735418"/>
                  </a:lnTo>
                  <a:lnTo>
                    <a:pt x="918349" y="731608"/>
                  </a:lnTo>
                  <a:lnTo>
                    <a:pt x="915720" y="739228"/>
                  </a:lnTo>
                  <a:lnTo>
                    <a:pt x="913409" y="744308"/>
                  </a:lnTo>
                  <a:lnTo>
                    <a:pt x="911974" y="749388"/>
                  </a:lnTo>
                  <a:lnTo>
                    <a:pt x="911961" y="757008"/>
                  </a:lnTo>
                  <a:lnTo>
                    <a:pt x="912787" y="759714"/>
                  </a:lnTo>
                  <a:lnTo>
                    <a:pt x="909777" y="760818"/>
                  </a:lnTo>
                  <a:lnTo>
                    <a:pt x="903554" y="763358"/>
                  </a:lnTo>
                  <a:lnTo>
                    <a:pt x="899172" y="759548"/>
                  </a:lnTo>
                  <a:lnTo>
                    <a:pt x="901433" y="755738"/>
                  </a:lnTo>
                  <a:lnTo>
                    <a:pt x="902944" y="753198"/>
                  </a:lnTo>
                  <a:lnTo>
                    <a:pt x="903173" y="749388"/>
                  </a:lnTo>
                  <a:lnTo>
                    <a:pt x="902855" y="746848"/>
                  </a:lnTo>
                  <a:lnTo>
                    <a:pt x="904989" y="740498"/>
                  </a:lnTo>
                  <a:lnTo>
                    <a:pt x="899756" y="741768"/>
                  </a:lnTo>
                  <a:lnTo>
                    <a:pt x="898017" y="749388"/>
                  </a:lnTo>
                  <a:lnTo>
                    <a:pt x="895108" y="748118"/>
                  </a:lnTo>
                  <a:lnTo>
                    <a:pt x="887552" y="755738"/>
                  </a:lnTo>
                  <a:lnTo>
                    <a:pt x="886396" y="749388"/>
                  </a:lnTo>
                  <a:lnTo>
                    <a:pt x="891616" y="745578"/>
                  </a:lnTo>
                  <a:lnTo>
                    <a:pt x="884072" y="745578"/>
                  </a:lnTo>
                  <a:lnTo>
                    <a:pt x="885228" y="751928"/>
                  </a:lnTo>
                  <a:lnTo>
                    <a:pt x="878840" y="755738"/>
                  </a:lnTo>
                  <a:lnTo>
                    <a:pt x="877671" y="768438"/>
                  </a:lnTo>
                  <a:lnTo>
                    <a:pt x="874763" y="762088"/>
                  </a:lnTo>
                  <a:lnTo>
                    <a:pt x="876515" y="762088"/>
                  </a:lnTo>
                  <a:lnTo>
                    <a:pt x="871283" y="760818"/>
                  </a:lnTo>
                  <a:lnTo>
                    <a:pt x="871943" y="758278"/>
                  </a:lnTo>
                  <a:lnTo>
                    <a:pt x="873607" y="751928"/>
                  </a:lnTo>
                  <a:lnTo>
                    <a:pt x="870115" y="754468"/>
                  </a:lnTo>
                  <a:lnTo>
                    <a:pt x="866051" y="758278"/>
                  </a:lnTo>
                  <a:lnTo>
                    <a:pt x="864895" y="753198"/>
                  </a:lnTo>
                  <a:lnTo>
                    <a:pt x="865466" y="751928"/>
                  </a:lnTo>
                  <a:lnTo>
                    <a:pt x="866635" y="749388"/>
                  </a:lnTo>
                  <a:lnTo>
                    <a:pt x="873023" y="740498"/>
                  </a:lnTo>
                  <a:lnTo>
                    <a:pt x="873607" y="736688"/>
                  </a:lnTo>
                  <a:lnTo>
                    <a:pt x="869086" y="741768"/>
                  </a:lnTo>
                  <a:lnTo>
                    <a:pt x="861352" y="741768"/>
                  </a:lnTo>
                  <a:lnTo>
                    <a:pt x="856170" y="745578"/>
                  </a:lnTo>
                  <a:lnTo>
                    <a:pt x="858494" y="743038"/>
                  </a:lnTo>
                  <a:lnTo>
                    <a:pt x="861987" y="736688"/>
                  </a:lnTo>
                  <a:lnTo>
                    <a:pt x="862571" y="735418"/>
                  </a:lnTo>
                  <a:lnTo>
                    <a:pt x="856754" y="743038"/>
                  </a:lnTo>
                  <a:lnTo>
                    <a:pt x="856754" y="740498"/>
                  </a:lnTo>
                  <a:lnTo>
                    <a:pt x="857338" y="739228"/>
                  </a:lnTo>
                  <a:lnTo>
                    <a:pt x="860247" y="734148"/>
                  </a:lnTo>
                  <a:lnTo>
                    <a:pt x="857567" y="734148"/>
                  </a:lnTo>
                  <a:lnTo>
                    <a:pt x="855014" y="739228"/>
                  </a:lnTo>
                  <a:lnTo>
                    <a:pt x="852881" y="743038"/>
                  </a:lnTo>
                  <a:lnTo>
                    <a:pt x="851522" y="740498"/>
                  </a:lnTo>
                  <a:lnTo>
                    <a:pt x="852690" y="737958"/>
                  </a:lnTo>
                  <a:lnTo>
                    <a:pt x="854430" y="737958"/>
                  </a:lnTo>
                  <a:lnTo>
                    <a:pt x="853732" y="736688"/>
                  </a:lnTo>
                  <a:lnTo>
                    <a:pt x="850938" y="731608"/>
                  </a:lnTo>
                  <a:lnTo>
                    <a:pt x="848042" y="733107"/>
                  </a:lnTo>
                  <a:lnTo>
                    <a:pt x="848042" y="890358"/>
                  </a:lnTo>
                  <a:lnTo>
                    <a:pt x="845718" y="894168"/>
                  </a:lnTo>
                  <a:lnTo>
                    <a:pt x="843965" y="896708"/>
                  </a:lnTo>
                  <a:lnTo>
                    <a:pt x="841641" y="897978"/>
                  </a:lnTo>
                  <a:lnTo>
                    <a:pt x="843965" y="892898"/>
                  </a:lnTo>
                  <a:lnTo>
                    <a:pt x="845134" y="890358"/>
                  </a:lnTo>
                  <a:lnTo>
                    <a:pt x="848042" y="890358"/>
                  </a:lnTo>
                  <a:lnTo>
                    <a:pt x="848042" y="733107"/>
                  </a:lnTo>
                  <a:lnTo>
                    <a:pt x="841057" y="736688"/>
                  </a:lnTo>
                  <a:lnTo>
                    <a:pt x="839673" y="732878"/>
                  </a:lnTo>
                  <a:lnTo>
                    <a:pt x="839203" y="731608"/>
                  </a:lnTo>
                  <a:lnTo>
                    <a:pt x="838733" y="730338"/>
                  </a:lnTo>
                  <a:lnTo>
                    <a:pt x="841489" y="725258"/>
                  </a:lnTo>
                  <a:lnTo>
                    <a:pt x="842175" y="723988"/>
                  </a:lnTo>
                  <a:lnTo>
                    <a:pt x="844410" y="723988"/>
                  </a:lnTo>
                  <a:lnTo>
                    <a:pt x="846416" y="722718"/>
                  </a:lnTo>
                  <a:lnTo>
                    <a:pt x="848271" y="720178"/>
                  </a:lnTo>
                  <a:lnTo>
                    <a:pt x="849198" y="718908"/>
                  </a:lnTo>
                  <a:lnTo>
                    <a:pt x="845134" y="717638"/>
                  </a:lnTo>
                  <a:lnTo>
                    <a:pt x="839317" y="718908"/>
                  </a:lnTo>
                  <a:lnTo>
                    <a:pt x="828865" y="720178"/>
                  </a:lnTo>
                  <a:lnTo>
                    <a:pt x="823633" y="720178"/>
                  </a:lnTo>
                  <a:lnTo>
                    <a:pt x="821309" y="716368"/>
                  </a:lnTo>
                  <a:lnTo>
                    <a:pt x="821880" y="718908"/>
                  </a:lnTo>
                  <a:lnTo>
                    <a:pt x="816698" y="723988"/>
                  </a:lnTo>
                  <a:lnTo>
                    <a:pt x="816571" y="721448"/>
                  </a:lnTo>
                  <a:lnTo>
                    <a:pt x="816610" y="718908"/>
                  </a:lnTo>
                  <a:lnTo>
                    <a:pt x="816978" y="713828"/>
                  </a:lnTo>
                  <a:lnTo>
                    <a:pt x="813752" y="713828"/>
                  </a:lnTo>
                  <a:lnTo>
                    <a:pt x="815492" y="712558"/>
                  </a:lnTo>
                  <a:lnTo>
                    <a:pt x="821309" y="704938"/>
                  </a:lnTo>
                  <a:lnTo>
                    <a:pt x="819556" y="706208"/>
                  </a:lnTo>
                  <a:lnTo>
                    <a:pt x="818984" y="704938"/>
                  </a:lnTo>
                  <a:lnTo>
                    <a:pt x="817232" y="701128"/>
                  </a:lnTo>
                  <a:lnTo>
                    <a:pt x="807935" y="703668"/>
                  </a:lnTo>
                  <a:lnTo>
                    <a:pt x="797483" y="704938"/>
                  </a:lnTo>
                  <a:lnTo>
                    <a:pt x="800188" y="702398"/>
                  </a:lnTo>
                  <a:lnTo>
                    <a:pt x="801547" y="701128"/>
                  </a:lnTo>
                  <a:lnTo>
                    <a:pt x="801547" y="698588"/>
                  </a:lnTo>
                  <a:lnTo>
                    <a:pt x="801547" y="696048"/>
                  </a:lnTo>
                  <a:lnTo>
                    <a:pt x="796315" y="694778"/>
                  </a:lnTo>
                  <a:lnTo>
                    <a:pt x="796023" y="693508"/>
                  </a:lnTo>
                  <a:lnTo>
                    <a:pt x="795159" y="689698"/>
                  </a:lnTo>
                  <a:lnTo>
                    <a:pt x="791083" y="693508"/>
                  </a:lnTo>
                  <a:lnTo>
                    <a:pt x="789927" y="692238"/>
                  </a:lnTo>
                  <a:lnTo>
                    <a:pt x="786434" y="698588"/>
                  </a:lnTo>
                  <a:lnTo>
                    <a:pt x="789051" y="690968"/>
                  </a:lnTo>
                  <a:lnTo>
                    <a:pt x="791235" y="684618"/>
                  </a:lnTo>
                  <a:lnTo>
                    <a:pt x="791667" y="683348"/>
                  </a:lnTo>
                  <a:lnTo>
                    <a:pt x="778306" y="683348"/>
                  </a:lnTo>
                  <a:lnTo>
                    <a:pt x="771906" y="684618"/>
                  </a:lnTo>
                  <a:lnTo>
                    <a:pt x="770166" y="684618"/>
                  </a:lnTo>
                  <a:lnTo>
                    <a:pt x="770166" y="690968"/>
                  </a:lnTo>
                  <a:lnTo>
                    <a:pt x="768997" y="693508"/>
                  </a:lnTo>
                  <a:lnTo>
                    <a:pt x="764349" y="698588"/>
                  </a:lnTo>
                  <a:lnTo>
                    <a:pt x="763778" y="697318"/>
                  </a:lnTo>
                  <a:lnTo>
                    <a:pt x="762609" y="697318"/>
                  </a:lnTo>
                  <a:lnTo>
                    <a:pt x="762025" y="696048"/>
                  </a:lnTo>
                  <a:lnTo>
                    <a:pt x="764349" y="693508"/>
                  </a:lnTo>
                  <a:lnTo>
                    <a:pt x="770166" y="690968"/>
                  </a:lnTo>
                  <a:lnTo>
                    <a:pt x="770166" y="684618"/>
                  </a:lnTo>
                  <a:lnTo>
                    <a:pt x="764349" y="684618"/>
                  </a:lnTo>
                  <a:lnTo>
                    <a:pt x="768997" y="673188"/>
                  </a:lnTo>
                  <a:lnTo>
                    <a:pt x="770166" y="673188"/>
                  </a:lnTo>
                  <a:lnTo>
                    <a:pt x="774230" y="670648"/>
                  </a:lnTo>
                  <a:lnTo>
                    <a:pt x="773074" y="670648"/>
                  </a:lnTo>
                  <a:lnTo>
                    <a:pt x="767257" y="669378"/>
                  </a:lnTo>
                  <a:lnTo>
                    <a:pt x="763778" y="668108"/>
                  </a:lnTo>
                  <a:lnTo>
                    <a:pt x="758596" y="675728"/>
                  </a:lnTo>
                  <a:lnTo>
                    <a:pt x="760869" y="673188"/>
                  </a:lnTo>
                  <a:lnTo>
                    <a:pt x="758012" y="679538"/>
                  </a:lnTo>
                  <a:lnTo>
                    <a:pt x="754672" y="681621"/>
                  </a:lnTo>
                  <a:lnTo>
                    <a:pt x="756183" y="676998"/>
                  </a:lnTo>
                  <a:lnTo>
                    <a:pt x="757008" y="674458"/>
                  </a:lnTo>
                  <a:lnTo>
                    <a:pt x="757428" y="673188"/>
                  </a:lnTo>
                  <a:lnTo>
                    <a:pt x="759701" y="668108"/>
                  </a:lnTo>
                  <a:lnTo>
                    <a:pt x="758012" y="670648"/>
                  </a:lnTo>
                  <a:lnTo>
                    <a:pt x="755688" y="671918"/>
                  </a:lnTo>
                  <a:lnTo>
                    <a:pt x="753948" y="674458"/>
                  </a:lnTo>
                  <a:lnTo>
                    <a:pt x="755243" y="669378"/>
                  </a:lnTo>
                  <a:lnTo>
                    <a:pt x="753605" y="670864"/>
                  </a:lnTo>
                  <a:lnTo>
                    <a:pt x="753605" y="682256"/>
                  </a:lnTo>
                  <a:lnTo>
                    <a:pt x="749287" y="684618"/>
                  </a:lnTo>
                  <a:lnTo>
                    <a:pt x="748131" y="683348"/>
                  </a:lnTo>
                  <a:lnTo>
                    <a:pt x="753605" y="682256"/>
                  </a:lnTo>
                  <a:lnTo>
                    <a:pt x="753605" y="670864"/>
                  </a:lnTo>
                  <a:lnTo>
                    <a:pt x="751014" y="673188"/>
                  </a:lnTo>
                  <a:lnTo>
                    <a:pt x="745921" y="676998"/>
                  </a:lnTo>
                  <a:lnTo>
                    <a:pt x="744639" y="674458"/>
                  </a:lnTo>
                  <a:lnTo>
                    <a:pt x="748131" y="671918"/>
                  </a:lnTo>
                  <a:lnTo>
                    <a:pt x="745223" y="671918"/>
                  </a:lnTo>
                  <a:lnTo>
                    <a:pt x="739419" y="674458"/>
                  </a:lnTo>
                  <a:lnTo>
                    <a:pt x="738251" y="671918"/>
                  </a:lnTo>
                  <a:lnTo>
                    <a:pt x="741451" y="668108"/>
                  </a:lnTo>
                  <a:lnTo>
                    <a:pt x="743153" y="666076"/>
                  </a:lnTo>
                  <a:lnTo>
                    <a:pt x="739851" y="666838"/>
                  </a:lnTo>
                  <a:lnTo>
                    <a:pt x="735888" y="668108"/>
                  </a:lnTo>
                  <a:lnTo>
                    <a:pt x="736511" y="664298"/>
                  </a:lnTo>
                  <a:lnTo>
                    <a:pt x="739419" y="663028"/>
                  </a:lnTo>
                  <a:lnTo>
                    <a:pt x="741159" y="665568"/>
                  </a:lnTo>
                  <a:lnTo>
                    <a:pt x="744067" y="664298"/>
                  </a:lnTo>
                  <a:lnTo>
                    <a:pt x="744791" y="663028"/>
                  </a:lnTo>
                  <a:lnTo>
                    <a:pt x="746963" y="659218"/>
                  </a:lnTo>
                  <a:lnTo>
                    <a:pt x="749147" y="655408"/>
                  </a:lnTo>
                  <a:lnTo>
                    <a:pt x="749871" y="654138"/>
                  </a:lnTo>
                  <a:lnTo>
                    <a:pt x="747547" y="655408"/>
                  </a:lnTo>
                  <a:lnTo>
                    <a:pt x="747547" y="652868"/>
                  </a:lnTo>
                  <a:lnTo>
                    <a:pt x="748131" y="647788"/>
                  </a:lnTo>
                  <a:lnTo>
                    <a:pt x="747547" y="649058"/>
                  </a:lnTo>
                  <a:lnTo>
                    <a:pt x="747547" y="645248"/>
                  </a:lnTo>
                  <a:lnTo>
                    <a:pt x="746391" y="649058"/>
                  </a:lnTo>
                  <a:lnTo>
                    <a:pt x="735609" y="655408"/>
                  </a:lnTo>
                  <a:lnTo>
                    <a:pt x="731647" y="654138"/>
                  </a:lnTo>
                  <a:lnTo>
                    <a:pt x="728649" y="652868"/>
                  </a:lnTo>
                  <a:lnTo>
                    <a:pt x="720813" y="654138"/>
                  </a:lnTo>
                  <a:lnTo>
                    <a:pt x="728751" y="650328"/>
                  </a:lnTo>
                  <a:lnTo>
                    <a:pt x="731570" y="647788"/>
                  </a:lnTo>
                  <a:lnTo>
                    <a:pt x="733082" y="645248"/>
                  </a:lnTo>
                  <a:lnTo>
                    <a:pt x="737095" y="641438"/>
                  </a:lnTo>
                  <a:lnTo>
                    <a:pt x="739419" y="633818"/>
                  </a:lnTo>
                  <a:lnTo>
                    <a:pt x="742315" y="632548"/>
                  </a:lnTo>
                  <a:lnTo>
                    <a:pt x="738809" y="632548"/>
                  </a:lnTo>
                  <a:lnTo>
                    <a:pt x="738682" y="630008"/>
                  </a:lnTo>
                  <a:lnTo>
                    <a:pt x="737908" y="628738"/>
                  </a:lnTo>
                  <a:lnTo>
                    <a:pt x="732447" y="630008"/>
                  </a:lnTo>
                  <a:lnTo>
                    <a:pt x="735342" y="627468"/>
                  </a:lnTo>
                  <a:lnTo>
                    <a:pt x="734187" y="627468"/>
                  </a:lnTo>
                  <a:lnTo>
                    <a:pt x="730110" y="630008"/>
                  </a:lnTo>
                  <a:lnTo>
                    <a:pt x="723722" y="632548"/>
                  </a:lnTo>
                  <a:lnTo>
                    <a:pt x="724890" y="627468"/>
                  </a:lnTo>
                  <a:lnTo>
                    <a:pt x="724890" y="622388"/>
                  </a:lnTo>
                  <a:lnTo>
                    <a:pt x="725462" y="618578"/>
                  </a:lnTo>
                  <a:lnTo>
                    <a:pt x="724890" y="613498"/>
                  </a:lnTo>
                  <a:lnTo>
                    <a:pt x="716165" y="616038"/>
                  </a:lnTo>
                  <a:lnTo>
                    <a:pt x="707453" y="617715"/>
                  </a:lnTo>
                  <a:lnTo>
                    <a:pt x="707453" y="627468"/>
                  </a:lnTo>
                  <a:lnTo>
                    <a:pt x="701636" y="635088"/>
                  </a:lnTo>
                  <a:lnTo>
                    <a:pt x="701065" y="633818"/>
                  </a:lnTo>
                  <a:lnTo>
                    <a:pt x="699897" y="633818"/>
                  </a:lnTo>
                  <a:lnTo>
                    <a:pt x="699312" y="632548"/>
                  </a:lnTo>
                  <a:lnTo>
                    <a:pt x="701636" y="631278"/>
                  </a:lnTo>
                  <a:lnTo>
                    <a:pt x="702805" y="630008"/>
                  </a:lnTo>
                  <a:lnTo>
                    <a:pt x="703961" y="628738"/>
                  </a:lnTo>
                  <a:lnTo>
                    <a:pt x="707453" y="627468"/>
                  </a:lnTo>
                  <a:lnTo>
                    <a:pt x="707453" y="617715"/>
                  </a:lnTo>
                  <a:lnTo>
                    <a:pt x="702881" y="618578"/>
                  </a:lnTo>
                  <a:lnTo>
                    <a:pt x="696315" y="621118"/>
                  </a:lnTo>
                  <a:lnTo>
                    <a:pt x="688860" y="621118"/>
                  </a:lnTo>
                  <a:lnTo>
                    <a:pt x="692924" y="616038"/>
                  </a:lnTo>
                  <a:lnTo>
                    <a:pt x="699312" y="614768"/>
                  </a:lnTo>
                  <a:lnTo>
                    <a:pt x="701179" y="609688"/>
                  </a:lnTo>
                  <a:lnTo>
                    <a:pt x="701636" y="608418"/>
                  </a:lnTo>
                  <a:lnTo>
                    <a:pt x="699312" y="607148"/>
                  </a:lnTo>
                  <a:lnTo>
                    <a:pt x="696988" y="607148"/>
                  </a:lnTo>
                  <a:lnTo>
                    <a:pt x="698741" y="604608"/>
                  </a:lnTo>
                  <a:lnTo>
                    <a:pt x="701636" y="600798"/>
                  </a:lnTo>
                  <a:lnTo>
                    <a:pt x="699312" y="599528"/>
                  </a:lnTo>
                  <a:lnTo>
                    <a:pt x="694080" y="603834"/>
                  </a:lnTo>
                  <a:lnTo>
                    <a:pt x="694080" y="609688"/>
                  </a:lnTo>
                  <a:lnTo>
                    <a:pt x="689432" y="613498"/>
                  </a:lnTo>
                  <a:lnTo>
                    <a:pt x="686536" y="616038"/>
                  </a:lnTo>
                  <a:lnTo>
                    <a:pt x="685368" y="613498"/>
                  </a:lnTo>
                  <a:lnTo>
                    <a:pt x="684212" y="613498"/>
                  </a:lnTo>
                  <a:lnTo>
                    <a:pt x="687501" y="612228"/>
                  </a:lnTo>
                  <a:lnTo>
                    <a:pt x="694080" y="609688"/>
                  </a:lnTo>
                  <a:lnTo>
                    <a:pt x="694080" y="603834"/>
                  </a:lnTo>
                  <a:lnTo>
                    <a:pt x="692086" y="605459"/>
                  </a:lnTo>
                  <a:lnTo>
                    <a:pt x="693508" y="605878"/>
                  </a:lnTo>
                  <a:lnTo>
                    <a:pt x="682459" y="612228"/>
                  </a:lnTo>
                  <a:lnTo>
                    <a:pt x="680605" y="609688"/>
                  </a:lnTo>
                  <a:lnTo>
                    <a:pt x="676897" y="604608"/>
                  </a:lnTo>
                  <a:lnTo>
                    <a:pt x="674192" y="600798"/>
                  </a:lnTo>
                  <a:lnTo>
                    <a:pt x="671499" y="596988"/>
                  </a:lnTo>
                  <a:lnTo>
                    <a:pt x="666203" y="589368"/>
                  </a:lnTo>
                  <a:lnTo>
                    <a:pt x="663206" y="584288"/>
                  </a:lnTo>
                  <a:lnTo>
                    <a:pt x="660958" y="580478"/>
                  </a:lnTo>
                  <a:lnTo>
                    <a:pt x="671410" y="574128"/>
                  </a:lnTo>
                  <a:lnTo>
                    <a:pt x="681367" y="567778"/>
                  </a:lnTo>
                  <a:lnTo>
                    <a:pt x="690130" y="561428"/>
                  </a:lnTo>
                  <a:lnTo>
                    <a:pt x="692416" y="558888"/>
                  </a:lnTo>
                  <a:lnTo>
                    <a:pt x="693559" y="557618"/>
                  </a:lnTo>
                  <a:lnTo>
                    <a:pt x="696988" y="553808"/>
                  </a:lnTo>
                  <a:lnTo>
                    <a:pt x="685952" y="557618"/>
                  </a:lnTo>
                  <a:lnTo>
                    <a:pt x="687552" y="556348"/>
                  </a:lnTo>
                  <a:lnTo>
                    <a:pt x="690740" y="553808"/>
                  </a:lnTo>
                  <a:lnTo>
                    <a:pt x="692340" y="552538"/>
                  </a:lnTo>
                  <a:lnTo>
                    <a:pt x="694080" y="553808"/>
                  </a:lnTo>
                  <a:lnTo>
                    <a:pt x="695540" y="552538"/>
                  </a:lnTo>
                  <a:lnTo>
                    <a:pt x="699897" y="548728"/>
                  </a:lnTo>
                  <a:lnTo>
                    <a:pt x="693508" y="551268"/>
                  </a:lnTo>
                  <a:lnTo>
                    <a:pt x="688860" y="553808"/>
                  </a:lnTo>
                  <a:lnTo>
                    <a:pt x="690600" y="552538"/>
                  </a:lnTo>
                  <a:lnTo>
                    <a:pt x="692340" y="551268"/>
                  </a:lnTo>
                  <a:lnTo>
                    <a:pt x="695248" y="548728"/>
                  </a:lnTo>
                  <a:lnTo>
                    <a:pt x="695833" y="546188"/>
                  </a:lnTo>
                  <a:lnTo>
                    <a:pt x="682815" y="551268"/>
                  </a:lnTo>
                  <a:lnTo>
                    <a:pt x="681888" y="552538"/>
                  </a:lnTo>
                  <a:lnTo>
                    <a:pt x="679564" y="552538"/>
                  </a:lnTo>
                  <a:lnTo>
                    <a:pt x="676071" y="552538"/>
                  </a:lnTo>
                  <a:lnTo>
                    <a:pt x="681888" y="546188"/>
                  </a:lnTo>
                  <a:lnTo>
                    <a:pt x="687692" y="544918"/>
                  </a:lnTo>
                  <a:lnTo>
                    <a:pt x="681304" y="546188"/>
                  </a:lnTo>
                  <a:lnTo>
                    <a:pt x="684784" y="543648"/>
                  </a:lnTo>
                  <a:lnTo>
                    <a:pt x="685368" y="543394"/>
                  </a:lnTo>
                  <a:lnTo>
                    <a:pt x="684212" y="543648"/>
                  </a:lnTo>
                  <a:lnTo>
                    <a:pt x="685952" y="539838"/>
                  </a:lnTo>
                  <a:lnTo>
                    <a:pt x="677227" y="543648"/>
                  </a:lnTo>
                  <a:lnTo>
                    <a:pt x="679831" y="539838"/>
                  </a:lnTo>
                  <a:lnTo>
                    <a:pt x="679272" y="538568"/>
                  </a:lnTo>
                  <a:lnTo>
                    <a:pt x="680008" y="536028"/>
                  </a:lnTo>
                  <a:lnTo>
                    <a:pt x="682180" y="534758"/>
                  </a:lnTo>
                  <a:lnTo>
                    <a:pt x="686536" y="532218"/>
                  </a:lnTo>
                  <a:lnTo>
                    <a:pt x="683044" y="533488"/>
                  </a:lnTo>
                  <a:lnTo>
                    <a:pt x="673747" y="534758"/>
                  </a:lnTo>
                  <a:lnTo>
                    <a:pt x="672579" y="534758"/>
                  </a:lnTo>
                  <a:lnTo>
                    <a:pt x="675208" y="533488"/>
                  </a:lnTo>
                  <a:lnTo>
                    <a:pt x="680453" y="530948"/>
                  </a:lnTo>
                  <a:lnTo>
                    <a:pt x="681824" y="524598"/>
                  </a:lnTo>
                  <a:lnTo>
                    <a:pt x="685914" y="522058"/>
                  </a:lnTo>
                  <a:lnTo>
                    <a:pt x="690016" y="519518"/>
                  </a:lnTo>
                  <a:lnTo>
                    <a:pt x="681113" y="522058"/>
                  </a:lnTo>
                  <a:lnTo>
                    <a:pt x="677164" y="520788"/>
                  </a:lnTo>
                  <a:lnTo>
                    <a:pt x="674408" y="518248"/>
                  </a:lnTo>
                  <a:lnTo>
                    <a:pt x="669099" y="518248"/>
                  </a:lnTo>
                  <a:lnTo>
                    <a:pt x="670255" y="516978"/>
                  </a:lnTo>
                  <a:lnTo>
                    <a:pt x="672579" y="516978"/>
                  </a:lnTo>
                  <a:lnTo>
                    <a:pt x="672871" y="515708"/>
                  </a:lnTo>
                  <a:lnTo>
                    <a:pt x="673163" y="514438"/>
                  </a:lnTo>
                  <a:lnTo>
                    <a:pt x="677227" y="511898"/>
                  </a:lnTo>
                  <a:lnTo>
                    <a:pt x="680135" y="508088"/>
                  </a:lnTo>
                  <a:lnTo>
                    <a:pt x="671550" y="511898"/>
                  </a:lnTo>
                  <a:lnTo>
                    <a:pt x="665035" y="513168"/>
                  </a:lnTo>
                  <a:lnTo>
                    <a:pt x="659384" y="514438"/>
                  </a:lnTo>
                  <a:lnTo>
                    <a:pt x="653402" y="515708"/>
                  </a:lnTo>
                  <a:lnTo>
                    <a:pt x="655955" y="514438"/>
                  </a:lnTo>
                  <a:lnTo>
                    <a:pt x="661047" y="511898"/>
                  </a:lnTo>
                  <a:lnTo>
                    <a:pt x="667423" y="509358"/>
                  </a:lnTo>
                  <a:lnTo>
                    <a:pt x="673925" y="506818"/>
                  </a:lnTo>
                  <a:lnTo>
                    <a:pt x="681888" y="503008"/>
                  </a:lnTo>
                  <a:lnTo>
                    <a:pt x="675335" y="505548"/>
                  </a:lnTo>
                  <a:lnTo>
                    <a:pt x="670483" y="506818"/>
                  </a:lnTo>
                  <a:lnTo>
                    <a:pt x="665949" y="506818"/>
                  </a:lnTo>
                  <a:lnTo>
                    <a:pt x="660374" y="509358"/>
                  </a:lnTo>
                  <a:lnTo>
                    <a:pt x="665822" y="505548"/>
                  </a:lnTo>
                  <a:lnTo>
                    <a:pt x="668477" y="503008"/>
                  </a:lnTo>
                  <a:lnTo>
                    <a:pt x="674331" y="499198"/>
                  </a:lnTo>
                  <a:lnTo>
                    <a:pt x="666496" y="503008"/>
                  </a:lnTo>
                  <a:lnTo>
                    <a:pt x="664883" y="503008"/>
                  </a:lnTo>
                  <a:lnTo>
                    <a:pt x="664362" y="501738"/>
                  </a:lnTo>
                  <a:lnTo>
                    <a:pt x="659803" y="503008"/>
                  </a:lnTo>
                  <a:lnTo>
                    <a:pt x="666775" y="496658"/>
                  </a:lnTo>
                  <a:lnTo>
                    <a:pt x="675487" y="494118"/>
                  </a:lnTo>
                  <a:lnTo>
                    <a:pt x="668515" y="494118"/>
                  </a:lnTo>
                  <a:lnTo>
                    <a:pt x="673163" y="490308"/>
                  </a:lnTo>
                  <a:lnTo>
                    <a:pt x="667359" y="494118"/>
                  </a:lnTo>
                  <a:lnTo>
                    <a:pt x="659803" y="496658"/>
                  </a:lnTo>
                  <a:lnTo>
                    <a:pt x="659041" y="495388"/>
                  </a:lnTo>
                  <a:lnTo>
                    <a:pt x="662927" y="492848"/>
                  </a:lnTo>
                  <a:lnTo>
                    <a:pt x="668870" y="490308"/>
                  </a:lnTo>
                  <a:lnTo>
                    <a:pt x="674331" y="486498"/>
                  </a:lnTo>
                  <a:lnTo>
                    <a:pt x="670255" y="486498"/>
                  </a:lnTo>
                  <a:lnTo>
                    <a:pt x="657479" y="490308"/>
                  </a:lnTo>
                  <a:lnTo>
                    <a:pt x="657479" y="487768"/>
                  </a:lnTo>
                  <a:lnTo>
                    <a:pt x="659803" y="486498"/>
                  </a:lnTo>
                  <a:lnTo>
                    <a:pt x="660374" y="486498"/>
                  </a:lnTo>
                  <a:lnTo>
                    <a:pt x="662711" y="485228"/>
                  </a:lnTo>
                  <a:lnTo>
                    <a:pt x="657288" y="486498"/>
                  </a:lnTo>
                  <a:lnTo>
                    <a:pt x="655078" y="483958"/>
                  </a:lnTo>
                  <a:lnTo>
                    <a:pt x="652322" y="481418"/>
                  </a:lnTo>
                  <a:lnTo>
                    <a:pt x="645274" y="481418"/>
                  </a:lnTo>
                  <a:lnTo>
                    <a:pt x="646049" y="480999"/>
                  </a:lnTo>
                  <a:lnTo>
                    <a:pt x="635393" y="485228"/>
                  </a:lnTo>
                  <a:lnTo>
                    <a:pt x="630745" y="487768"/>
                  </a:lnTo>
                  <a:lnTo>
                    <a:pt x="630161" y="486498"/>
                  </a:lnTo>
                  <a:lnTo>
                    <a:pt x="621449" y="487768"/>
                  </a:lnTo>
                  <a:lnTo>
                    <a:pt x="629577" y="483958"/>
                  </a:lnTo>
                  <a:lnTo>
                    <a:pt x="629577" y="485228"/>
                  </a:lnTo>
                  <a:lnTo>
                    <a:pt x="633069" y="483958"/>
                  </a:lnTo>
                  <a:lnTo>
                    <a:pt x="635977" y="482688"/>
                  </a:lnTo>
                  <a:lnTo>
                    <a:pt x="631901" y="482688"/>
                  </a:lnTo>
                  <a:lnTo>
                    <a:pt x="634834" y="481418"/>
                  </a:lnTo>
                  <a:lnTo>
                    <a:pt x="637755" y="480148"/>
                  </a:lnTo>
                  <a:lnTo>
                    <a:pt x="641629" y="480148"/>
                  </a:lnTo>
                  <a:lnTo>
                    <a:pt x="645858" y="478878"/>
                  </a:lnTo>
                  <a:lnTo>
                    <a:pt x="629577" y="478878"/>
                  </a:lnTo>
                  <a:lnTo>
                    <a:pt x="631901" y="475068"/>
                  </a:lnTo>
                  <a:lnTo>
                    <a:pt x="637870" y="473798"/>
                  </a:lnTo>
                  <a:lnTo>
                    <a:pt x="640410" y="473798"/>
                  </a:lnTo>
                  <a:lnTo>
                    <a:pt x="642607" y="475068"/>
                  </a:lnTo>
                  <a:lnTo>
                    <a:pt x="645109" y="473798"/>
                  </a:lnTo>
                  <a:lnTo>
                    <a:pt x="647598" y="472528"/>
                  </a:lnTo>
                  <a:lnTo>
                    <a:pt x="644105" y="477608"/>
                  </a:lnTo>
                  <a:lnTo>
                    <a:pt x="651675" y="473798"/>
                  </a:lnTo>
                  <a:lnTo>
                    <a:pt x="654164" y="473798"/>
                  </a:lnTo>
                  <a:lnTo>
                    <a:pt x="656297" y="472528"/>
                  </a:lnTo>
                  <a:lnTo>
                    <a:pt x="662711" y="468718"/>
                  </a:lnTo>
                  <a:lnTo>
                    <a:pt x="663143" y="467448"/>
                  </a:lnTo>
                  <a:lnTo>
                    <a:pt x="663575" y="466178"/>
                  </a:lnTo>
                  <a:lnTo>
                    <a:pt x="664451" y="463638"/>
                  </a:lnTo>
                  <a:lnTo>
                    <a:pt x="654570" y="466178"/>
                  </a:lnTo>
                  <a:lnTo>
                    <a:pt x="656894" y="461098"/>
                  </a:lnTo>
                  <a:lnTo>
                    <a:pt x="649922" y="463638"/>
                  </a:lnTo>
                  <a:lnTo>
                    <a:pt x="647014" y="464908"/>
                  </a:lnTo>
                  <a:lnTo>
                    <a:pt x="640041" y="467448"/>
                  </a:lnTo>
                  <a:lnTo>
                    <a:pt x="638086" y="463638"/>
                  </a:lnTo>
                  <a:lnTo>
                    <a:pt x="646582" y="458558"/>
                  </a:lnTo>
                  <a:lnTo>
                    <a:pt x="650506" y="456018"/>
                  </a:lnTo>
                  <a:lnTo>
                    <a:pt x="654418" y="453478"/>
                  </a:lnTo>
                  <a:lnTo>
                    <a:pt x="650506" y="452208"/>
                  </a:lnTo>
                  <a:lnTo>
                    <a:pt x="643204" y="454748"/>
                  </a:lnTo>
                  <a:lnTo>
                    <a:pt x="636193" y="456018"/>
                  </a:lnTo>
                  <a:lnTo>
                    <a:pt x="632117" y="456018"/>
                  </a:lnTo>
                  <a:lnTo>
                    <a:pt x="633653" y="453478"/>
                  </a:lnTo>
                  <a:lnTo>
                    <a:pt x="647598" y="449668"/>
                  </a:lnTo>
                  <a:lnTo>
                    <a:pt x="644537" y="448398"/>
                  </a:lnTo>
                  <a:lnTo>
                    <a:pt x="638365" y="449668"/>
                  </a:lnTo>
                  <a:lnTo>
                    <a:pt x="633615" y="449668"/>
                  </a:lnTo>
                  <a:lnTo>
                    <a:pt x="634809" y="447128"/>
                  </a:lnTo>
                  <a:lnTo>
                    <a:pt x="640626" y="445858"/>
                  </a:lnTo>
                  <a:lnTo>
                    <a:pt x="640626" y="448398"/>
                  </a:lnTo>
                  <a:lnTo>
                    <a:pt x="641781" y="447128"/>
                  </a:lnTo>
                  <a:lnTo>
                    <a:pt x="644575" y="444588"/>
                  </a:lnTo>
                  <a:lnTo>
                    <a:pt x="641057" y="444588"/>
                  </a:lnTo>
                  <a:lnTo>
                    <a:pt x="635571" y="445858"/>
                  </a:lnTo>
                  <a:lnTo>
                    <a:pt x="632485" y="445858"/>
                  </a:lnTo>
                  <a:lnTo>
                    <a:pt x="644690" y="440778"/>
                  </a:lnTo>
                  <a:lnTo>
                    <a:pt x="641197" y="438238"/>
                  </a:lnTo>
                  <a:lnTo>
                    <a:pt x="635977" y="436968"/>
                  </a:lnTo>
                  <a:lnTo>
                    <a:pt x="630745" y="435698"/>
                  </a:lnTo>
                  <a:lnTo>
                    <a:pt x="629005" y="433158"/>
                  </a:lnTo>
                  <a:lnTo>
                    <a:pt x="628129" y="431888"/>
                  </a:lnTo>
                  <a:lnTo>
                    <a:pt x="627253" y="430618"/>
                  </a:lnTo>
                  <a:lnTo>
                    <a:pt x="630745" y="430618"/>
                  </a:lnTo>
                  <a:lnTo>
                    <a:pt x="634809" y="429348"/>
                  </a:lnTo>
                  <a:lnTo>
                    <a:pt x="638302" y="426808"/>
                  </a:lnTo>
                  <a:lnTo>
                    <a:pt x="637057" y="425538"/>
                  </a:lnTo>
                  <a:lnTo>
                    <a:pt x="634580" y="422998"/>
                  </a:lnTo>
                  <a:lnTo>
                    <a:pt x="634733" y="417918"/>
                  </a:lnTo>
                  <a:lnTo>
                    <a:pt x="637400" y="411568"/>
                  </a:lnTo>
                  <a:lnTo>
                    <a:pt x="639686" y="407758"/>
                  </a:lnTo>
                  <a:lnTo>
                    <a:pt x="641197" y="405218"/>
                  </a:lnTo>
                  <a:lnTo>
                    <a:pt x="630161" y="405218"/>
                  </a:lnTo>
                  <a:lnTo>
                    <a:pt x="625513" y="405218"/>
                  </a:lnTo>
                  <a:lnTo>
                    <a:pt x="624344" y="403948"/>
                  </a:lnTo>
                  <a:lnTo>
                    <a:pt x="631329" y="401408"/>
                  </a:lnTo>
                  <a:lnTo>
                    <a:pt x="634809" y="401408"/>
                  </a:lnTo>
                  <a:lnTo>
                    <a:pt x="627024" y="400138"/>
                  </a:lnTo>
                  <a:lnTo>
                    <a:pt x="624967" y="398868"/>
                  </a:lnTo>
                  <a:lnTo>
                    <a:pt x="623189" y="397776"/>
                  </a:lnTo>
                  <a:lnTo>
                    <a:pt x="623189" y="429348"/>
                  </a:lnTo>
                  <a:lnTo>
                    <a:pt x="619696" y="430618"/>
                  </a:lnTo>
                  <a:lnTo>
                    <a:pt x="615632" y="430618"/>
                  </a:lnTo>
                  <a:lnTo>
                    <a:pt x="617956" y="429348"/>
                  </a:lnTo>
                  <a:lnTo>
                    <a:pt x="619696" y="428078"/>
                  </a:lnTo>
                  <a:lnTo>
                    <a:pt x="621157" y="426808"/>
                  </a:lnTo>
                  <a:lnTo>
                    <a:pt x="622604" y="425538"/>
                  </a:lnTo>
                  <a:lnTo>
                    <a:pt x="622604" y="428078"/>
                  </a:lnTo>
                  <a:lnTo>
                    <a:pt x="623189" y="429348"/>
                  </a:lnTo>
                  <a:lnTo>
                    <a:pt x="623189" y="397776"/>
                  </a:lnTo>
                  <a:lnTo>
                    <a:pt x="620864" y="396328"/>
                  </a:lnTo>
                  <a:lnTo>
                    <a:pt x="618629" y="392518"/>
                  </a:lnTo>
                  <a:lnTo>
                    <a:pt x="622604" y="387438"/>
                  </a:lnTo>
                  <a:lnTo>
                    <a:pt x="626097" y="387438"/>
                  </a:lnTo>
                  <a:lnTo>
                    <a:pt x="624078" y="384898"/>
                  </a:lnTo>
                  <a:lnTo>
                    <a:pt x="610895" y="384898"/>
                  </a:lnTo>
                  <a:lnTo>
                    <a:pt x="612152" y="382358"/>
                  </a:lnTo>
                  <a:lnTo>
                    <a:pt x="614476" y="382358"/>
                  </a:lnTo>
                  <a:lnTo>
                    <a:pt x="614489" y="381088"/>
                  </a:lnTo>
                  <a:lnTo>
                    <a:pt x="614578" y="376008"/>
                  </a:lnTo>
                  <a:lnTo>
                    <a:pt x="614019" y="373468"/>
                  </a:lnTo>
                  <a:lnTo>
                    <a:pt x="613168" y="369658"/>
                  </a:lnTo>
                  <a:lnTo>
                    <a:pt x="614146" y="364578"/>
                  </a:lnTo>
                  <a:lnTo>
                    <a:pt x="621449" y="358228"/>
                  </a:lnTo>
                  <a:lnTo>
                    <a:pt x="615391" y="356958"/>
                  </a:lnTo>
                  <a:lnTo>
                    <a:pt x="615708" y="354418"/>
                  </a:lnTo>
                  <a:lnTo>
                    <a:pt x="429717" y="354418"/>
                  </a:lnTo>
                  <a:lnTo>
                    <a:pt x="423913" y="354418"/>
                  </a:lnTo>
                  <a:lnTo>
                    <a:pt x="422160" y="354418"/>
                  </a:lnTo>
                  <a:lnTo>
                    <a:pt x="422160" y="355688"/>
                  </a:lnTo>
                  <a:lnTo>
                    <a:pt x="421005" y="356958"/>
                  </a:lnTo>
                  <a:lnTo>
                    <a:pt x="415772" y="356958"/>
                  </a:lnTo>
                  <a:lnTo>
                    <a:pt x="412864" y="355688"/>
                  </a:lnTo>
                  <a:lnTo>
                    <a:pt x="408419" y="354418"/>
                  </a:lnTo>
                  <a:lnTo>
                    <a:pt x="405599" y="353148"/>
                  </a:lnTo>
                  <a:lnTo>
                    <a:pt x="405841" y="354418"/>
                  </a:lnTo>
                  <a:lnTo>
                    <a:pt x="410540" y="358228"/>
                  </a:lnTo>
                  <a:lnTo>
                    <a:pt x="414616" y="362038"/>
                  </a:lnTo>
                  <a:lnTo>
                    <a:pt x="418680" y="364578"/>
                  </a:lnTo>
                  <a:lnTo>
                    <a:pt x="423329" y="369658"/>
                  </a:lnTo>
                  <a:lnTo>
                    <a:pt x="422744" y="369658"/>
                  </a:lnTo>
                  <a:lnTo>
                    <a:pt x="420420" y="368388"/>
                  </a:lnTo>
                  <a:lnTo>
                    <a:pt x="417512" y="365848"/>
                  </a:lnTo>
                  <a:lnTo>
                    <a:pt x="416941" y="368388"/>
                  </a:lnTo>
                  <a:lnTo>
                    <a:pt x="415772" y="367118"/>
                  </a:lnTo>
                  <a:lnTo>
                    <a:pt x="414616" y="367118"/>
                  </a:lnTo>
                  <a:lnTo>
                    <a:pt x="412280" y="365848"/>
                  </a:lnTo>
                  <a:lnTo>
                    <a:pt x="419265" y="373468"/>
                  </a:lnTo>
                  <a:lnTo>
                    <a:pt x="415124" y="369658"/>
                  </a:lnTo>
                  <a:lnTo>
                    <a:pt x="408216" y="363308"/>
                  </a:lnTo>
                  <a:lnTo>
                    <a:pt x="403885" y="359092"/>
                  </a:lnTo>
                  <a:lnTo>
                    <a:pt x="404660" y="360057"/>
                  </a:lnTo>
                  <a:lnTo>
                    <a:pt x="408800" y="364578"/>
                  </a:lnTo>
                  <a:lnTo>
                    <a:pt x="408800" y="365150"/>
                  </a:lnTo>
                  <a:lnTo>
                    <a:pt x="412457" y="369658"/>
                  </a:lnTo>
                  <a:lnTo>
                    <a:pt x="410032" y="367118"/>
                  </a:lnTo>
                  <a:lnTo>
                    <a:pt x="408914" y="365848"/>
                  </a:lnTo>
                  <a:lnTo>
                    <a:pt x="408800" y="365721"/>
                  </a:lnTo>
                  <a:lnTo>
                    <a:pt x="408800" y="365848"/>
                  </a:lnTo>
                  <a:lnTo>
                    <a:pt x="408101" y="364934"/>
                  </a:lnTo>
                  <a:lnTo>
                    <a:pt x="407479" y="364236"/>
                  </a:lnTo>
                  <a:lnTo>
                    <a:pt x="407631" y="364578"/>
                  </a:lnTo>
                  <a:lnTo>
                    <a:pt x="415848" y="374853"/>
                  </a:lnTo>
                  <a:lnTo>
                    <a:pt x="417512" y="377278"/>
                  </a:lnTo>
                  <a:lnTo>
                    <a:pt x="418680" y="379818"/>
                  </a:lnTo>
                  <a:lnTo>
                    <a:pt x="418096" y="379818"/>
                  </a:lnTo>
                  <a:lnTo>
                    <a:pt x="415772" y="377278"/>
                  </a:lnTo>
                  <a:lnTo>
                    <a:pt x="412864" y="374738"/>
                  </a:lnTo>
                  <a:lnTo>
                    <a:pt x="409384" y="370928"/>
                  </a:lnTo>
                  <a:lnTo>
                    <a:pt x="404660" y="363308"/>
                  </a:lnTo>
                  <a:lnTo>
                    <a:pt x="397548" y="352742"/>
                  </a:lnTo>
                  <a:lnTo>
                    <a:pt x="404152" y="370928"/>
                  </a:lnTo>
                  <a:lnTo>
                    <a:pt x="406781" y="377278"/>
                  </a:lnTo>
                  <a:lnTo>
                    <a:pt x="408139" y="382358"/>
                  </a:lnTo>
                  <a:lnTo>
                    <a:pt x="407670" y="382358"/>
                  </a:lnTo>
                  <a:lnTo>
                    <a:pt x="405320" y="377278"/>
                  </a:lnTo>
                  <a:lnTo>
                    <a:pt x="404736" y="376008"/>
                  </a:lnTo>
                  <a:lnTo>
                    <a:pt x="403339" y="370928"/>
                  </a:lnTo>
                  <a:lnTo>
                    <a:pt x="402983" y="369658"/>
                  </a:lnTo>
                  <a:lnTo>
                    <a:pt x="402526" y="368388"/>
                  </a:lnTo>
                  <a:lnTo>
                    <a:pt x="398335" y="356958"/>
                  </a:lnTo>
                  <a:lnTo>
                    <a:pt x="401828" y="368388"/>
                  </a:lnTo>
                  <a:lnTo>
                    <a:pt x="399503" y="367118"/>
                  </a:lnTo>
                  <a:lnTo>
                    <a:pt x="398335" y="365848"/>
                  </a:lnTo>
                  <a:lnTo>
                    <a:pt x="396595" y="364578"/>
                  </a:lnTo>
                  <a:lnTo>
                    <a:pt x="396011" y="363308"/>
                  </a:lnTo>
                  <a:lnTo>
                    <a:pt x="396011" y="596988"/>
                  </a:lnTo>
                  <a:lnTo>
                    <a:pt x="393369" y="606221"/>
                  </a:lnTo>
                  <a:lnTo>
                    <a:pt x="391947" y="602068"/>
                  </a:lnTo>
                  <a:lnTo>
                    <a:pt x="396011" y="596988"/>
                  </a:lnTo>
                  <a:lnTo>
                    <a:pt x="396011" y="363308"/>
                  </a:lnTo>
                  <a:lnTo>
                    <a:pt x="394855" y="370928"/>
                  </a:lnTo>
                  <a:lnTo>
                    <a:pt x="394855" y="369658"/>
                  </a:lnTo>
                  <a:lnTo>
                    <a:pt x="394855" y="362038"/>
                  </a:lnTo>
                  <a:lnTo>
                    <a:pt x="395439" y="362038"/>
                  </a:lnTo>
                  <a:lnTo>
                    <a:pt x="394855" y="356958"/>
                  </a:lnTo>
                  <a:lnTo>
                    <a:pt x="394855" y="358228"/>
                  </a:lnTo>
                  <a:lnTo>
                    <a:pt x="394271" y="360768"/>
                  </a:lnTo>
                  <a:lnTo>
                    <a:pt x="393649" y="364934"/>
                  </a:lnTo>
                  <a:lnTo>
                    <a:pt x="393103" y="369658"/>
                  </a:lnTo>
                  <a:lnTo>
                    <a:pt x="392531" y="368388"/>
                  </a:lnTo>
                  <a:lnTo>
                    <a:pt x="393103" y="364578"/>
                  </a:lnTo>
                  <a:lnTo>
                    <a:pt x="394220" y="357276"/>
                  </a:lnTo>
                  <a:lnTo>
                    <a:pt x="394271" y="353148"/>
                  </a:lnTo>
                  <a:lnTo>
                    <a:pt x="393687" y="356958"/>
                  </a:lnTo>
                  <a:lnTo>
                    <a:pt x="392531" y="362038"/>
                  </a:lnTo>
                  <a:lnTo>
                    <a:pt x="391363" y="364578"/>
                  </a:lnTo>
                  <a:lnTo>
                    <a:pt x="392531" y="358228"/>
                  </a:lnTo>
                  <a:lnTo>
                    <a:pt x="392671" y="357911"/>
                  </a:lnTo>
                  <a:lnTo>
                    <a:pt x="393103" y="353148"/>
                  </a:lnTo>
                  <a:lnTo>
                    <a:pt x="390207" y="364578"/>
                  </a:lnTo>
                  <a:lnTo>
                    <a:pt x="390398" y="363308"/>
                  </a:lnTo>
                  <a:lnTo>
                    <a:pt x="390779" y="360768"/>
                  </a:lnTo>
                  <a:lnTo>
                    <a:pt x="388454" y="363308"/>
                  </a:lnTo>
                  <a:lnTo>
                    <a:pt x="387299" y="363308"/>
                  </a:lnTo>
                  <a:lnTo>
                    <a:pt x="388454" y="359498"/>
                  </a:lnTo>
                  <a:lnTo>
                    <a:pt x="385559" y="364578"/>
                  </a:lnTo>
                  <a:lnTo>
                    <a:pt x="385559" y="360768"/>
                  </a:lnTo>
                  <a:lnTo>
                    <a:pt x="380326" y="367118"/>
                  </a:lnTo>
                  <a:lnTo>
                    <a:pt x="383857" y="362038"/>
                  </a:lnTo>
                  <a:lnTo>
                    <a:pt x="385622" y="359498"/>
                  </a:lnTo>
                  <a:lnTo>
                    <a:pt x="386283" y="358228"/>
                  </a:lnTo>
                  <a:lnTo>
                    <a:pt x="386930" y="356958"/>
                  </a:lnTo>
                  <a:lnTo>
                    <a:pt x="384657" y="356958"/>
                  </a:lnTo>
                  <a:lnTo>
                    <a:pt x="379171" y="358228"/>
                  </a:lnTo>
                  <a:lnTo>
                    <a:pt x="381203" y="356958"/>
                  </a:lnTo>
                  <a:lnTo>
                    <a:pt x="383235" y="355688"/>
                  </a:lnTo>
                  <a:lnTo>
                    <a:pt x="382066" y="354418"/>
                  </a:lnTo>
                  <a:lnTo>
                    <a:pt x="380911" y="353148"/>
                  </a:lnTo>
                  <a:lnTo>
                    <a:pt x="386715" y="349338"/>
                  </a:lnTo>
                  <a:lnTo>
                    <a:pt x="384390" y="346798"/>
                  </a:lnTo>
                  <a:lnTo>
                    <a:pt x="380326" y="346798"/>
                  </a:lnTo>
                  <a:lnTo>
                    <a:pt x="374523" y="353148"/>
                  </a:lnTo>
                  <a:lnTo>
                    <a:pt x="379006" y="345528"/>
                  </a:lnTo>
                  <a:lnTo>
                    <a:pt x="379742" y="344258"/>
                  </a:lnTo>
                  <a:lnTo>
                    <a:pt x="374523" y="345528"/>
                  </a:lnTo>
                  <a:lnTo>
                    <a:pt x="362889" y="345528"/>
                  </a:lnTo>
                  <a:lnTo>
                    <a:pt x="364058" y="344258"/>
                  </a:lnTo>
                  <a:lnTo>
                    <a:pt x="371030" y="336638"/>
                  </a:lnTo>
                  <a:lnTo>
                    <a:pt x="361784" y="335368"/>
                  </a:lnTo>
                  <a:lnTo>
                    <a:pt x="353314" y="334098"/>
                  </a:lnTo>
                  <a:lnTo>
                    <a:pt x="345706" y="331558"/>
                  </a:lnTo>
                  <a:lnTo>
                    <a:pt x="339077" y="329018"/>
                  </a:lnTo>
                  <a:lnTo>
                    <a:pt x="341414" y="327748"/>
                  </a:lnTo>
                  <a:lnTo>
                    <a:pt x="346100" y="325208"/>
                  </a:lnTo>
                  <a:lnTo>
                    <a:pt x="352958" y="327748"/>
                  </a:lnTo>
                  <a:lnTo>
                    <a:pt x="357644" y="325208"/>
                  </a:lnTo>
                  <a:lnTo>
                    <a:pt x="359994" y="323938"/>
                  </a:lnTo>
                  <a:lnTo>
                    <a:pt x="351650" y="322668"/>
                  </a:lnTo>
                  <a:lnTo>
                    <a:pt x="343357" y="323938"/>
                  </a:lnTo>
                  <a:lnTo>
                    <a:pt x="336702" y="322668"/>
                  </a:lnTo>
                  <a:lnTo>
                    <a:pt x="334124" y="318858"/>
                  </a:lnTo>
                  <a:lnTo>
                    <a:pt x="333273" y="317588"/>
                  </a:lnTo>
                  <a:lnTo>
                    <a:pt x="333844" y="315048"/>
                  </a:lnTo>
                  <a:lnTo>
                    <a:pt x="339648" y="315048"/>
                  </a:lnTo>
                  <a:lnTo>
                    <a:pt x="342557" y="313778"/>
                  </a:lnTo>
                  <a:lnTo>
                    <a:pt x="336702" y="309968"/>
                  </a:lnTo>
                  <a:lnTo>
                    <a:pt x="333121" y="306158"/>
                  </a:lnTo>
                  <a:lnTo>
                    <a:pt x="329323" y="301078"/>
                  </a:lnTo>
                  <a:lnTo>
                    <a:pt x="323189" y="298691"/>
                  </a:lnTo>
                  <a:lnTo>
                    <a:pt x="316331" y="303618"/>
                  </a:lnTo>
                  <a:lnTo>
                    <a:pt x="308356" y="306158"/>
                  </a:lnTo>
                  <a:lnTo>
                    <a:pt x="300913" y="308698"/>
                  </a:lnTo>
                  <a:lnTo>
                    <a:pt x="295503" y="309968"/>
                  </a:lnTo>
                  <a:lnTo>
                    <a:pt x="302552" y="304888"/>
                  </a:lnTo>
                  <a:lnTo>
                    <a:pt x="304317" y="303618"/>
                  </a:lnTo>
                  <a:lnTo>
                    <a:pt x="306387" y="299808"/>
                  </a:lnTo>
                  <a:lnTo>
                    <a:pt x="309549" y="295998"/>
                  </a:lnTo>
                  <a:lnTo>
                    <a:pt x="315595" y="292188"/>
                  </a:lnTo>
                  <a:lnTo>
                    <a:pt x="321640" y="288378"/>
                  </a:lnTo>
                  <a:lnTo>
                    <a:pt x="319900" y="288378"/>
                  </a:lnTo>
                  <a:lnTo>
                    <a:pt x="316420" y="289648"/>
                  </a:lnTo>
                  <a:lnTo>
                    <a:pt x="311759" y="292188"/>
                  </a:lnTo>
                  <a:lnTo>
                    <a:pt x="312343" y="289648"/>
                  </a:lnTo>
                  <a:lnTo>
                    <a:pt x="314667" y="288378"/>
                  </a:lnTo>
                  <a:lnTo>
                    <a:pt x="320484" y="285838"/>
                  </a:lnTo>
                  <a:lnTo>
                    <a:pt x="314083" y="283298"/>
                  </a:lnTo>
                  <a:lnTo>
                    <a:pt x="308279" y="289648"/>
                  </a:lnTo>
                  <a:lnTo>
                    <a:pt x="307505" y="288378"/>
                  </a:lnTo>
                  <a:lnTo>
                    <a:pt x="305955" y="285838"/>
                  </a:lnTo>
                  <a:lnTo>
                    <a:pt x="308864" y="284568"/>
                  </a:lnTo>
                  <a:lnTo>
                    <a:pt x="310603" y="284568"/>
                  </a:lnTo>
                  <a:lnTo>
                    <a:pt x="314667" y="282028"/>
                  </a:lnTo>
                  <a:lnTo>
                    <a:pt x="307124" y="283298"/>
                  </a:lnTo>
                  <a:lnTo>
                    <a:pt x="299567" y="285838"/>
                  </a:lnTo>
                  <a:lnTo>
                    <a:pt x="300151" y="280758"/>
                  </a:lnTo>
                  <a:lnTo>
                    <a:pt x="302475" y="279488"/>
                  </a:lnTo>
                  <a:lnTo>
                    <a:pt x="303364" y="278841"/>
                  </a:lnTo>
                  <a:lnTo>
                    <a:pt x="299237" y="276948"/>
                  </a:lnTo>
                  <a:lnTo>
                    <a:pt x="291719" y="275678"/>
                  </a:lnTo>
                  <a:lnTo>
                    <a:pt x="285508" y="274408"/>
                  </a:lnTo>
                  <a:lnTo>
                    <a:pt x="283883" y="269328"/>
                  </a:lnTo>
                  <a:lnTo>
                    <a:pt x="288607" y="266788"/>
                  </a:lnTo>
                  <a:lnTo>
                    <a:pt x="290982" y="265518"/>
                  </a:lnTo>
                  <a:lnTo>
                    <a:pt x="292735" y="262978"/>
                  </a:lnTo>
                  <a:lnTo>
                    <a:pt x="293839" y="260438"/>
                  </a:lnTo>
                  <a:lnTo>
                    <a:pt x="295554" y="259168"/>
                  </a:lnTo>
                  <a:lnTo>
                    <a:pt x="298983" y="256628"/>
                  </a:lnTo>
                  <a:lnTo>
                    <a:pt x="293179" y="255358"/>
                  </a:lnTo>
                  <a:lnTo>
                    <a:pt x="287947" y="259168"/>
                  </a:lnTo>
                  <a:lnTo>
                    <a:pt x="287070" y="257898"/>
                  </a:lnTo>
                  <a:lnTo>
                    <a:pt x="286194" y="256628"/>
                  </a:lnTo>
                  <a:lnTo>
                    <a:pt x="275742" y="257898"/>
                  </a:lnTo>
                  <a:lnTo>
                    <a:pt x="278066" y="252818"/>
                  </a:lnTo>
                  <a:lnTo>
                    <a:pt x="284467" y="252818"/>
                  </a:lnTo>
                  <a:lnTo>
                    <a:pt x="278650" y="247738"/>
                  </a:lnTo>
                  <a:lnTo>
                    <a:pt x="275742" y="254088"/>
                  </a:lnTo>
                  <a:lnTo>
                    <a:pt x="267614" y="254088"/>
                  </a:lnTo>
                  <a:lnTo>
                    <a:pt x="260057" y="262978"/>
                  </a:lnTo>
                  <a:lnTo>
                    <a:pt x="260985" y="257898"/>
                  </a:lnTo>
                  <a:lnTo>
                    <a:pt x="261213" y="256628"/>
                  </a:lnTo>
                  <a:lnTo>
                    <a:pt x="262966" y="256628"/>
                  </a:lnTo>
                  <a:lnTo>
                    <a:pt x="259473" y="252818"/>
                  </a:lnTo>
                  <a:lnTo>
                    <a:pt x="264274" y="249008"/>
                  </a:lnTo>
                  <a:lnTo>
                    <a:pt x="265861" y="247738"/>
                  </a:lnTo>
                  <a:lnTo>
                    <a:pt x="261213" y="247738"/>
                  </a:lnTo>
                  <a:lnTo>
                    <a:pt x="255993" y="249008"/>
                  </a:lnTo>
                  <a:lnTo>
                    <a:pt x="257733" y="243928"/>
                  </a:lnTo>
                  <a:lnTo>
                    <a:pt x="261213" y="241388"/>
                  </a:lnTo>
                  <a:lnTo>
                    <a:pt x="271678" y="237578"/>
                  </a:lnTo>
                  <a:lnTo>
                    <a:pt x="274002" y="236308"/>
                  </a:lnTo>
                  <a:lnTo>
                    <a:pt x="268058" y="236308"/>
                  </a:lnTo>
                  <a:lnTo>
                    <a:pt x="264845" y="235038"/>
                  </a:lnTo>
                  <a:lnTo>
                    <a:pt x="261416" y="232498"/>
                  </a:lnTo>
                  <a:lnTo>
                    <a:pt x="254825" y="233768"/>
                  </a:lnTo>
                  <a:lnTo>
                    <a:pt x="257733" y="232498"/>
                  </a:lnTo>
                  <a:lnTo>
                    <a:pt x="262648" y="229565"/>
                  </a:lnTo>
                  <a:lnTo>
                    <a:pt x="256578" y="231228"/>
                  </a:lnTo>
                  <a:lnTo>
                    <a:pt x="258318" y="228688"/>
                  </a:lnTo>
                  <a:lnTo>
                    <a:pt x="259473" y="227418"/>
                  </a:lnTo>
                  <a:lnTo>
                    <a:pt x="265290" y="224878"/>
                  </a:lnTo>
                  <a:lnTo>
                    <a:pt x="262737" y="224878"/>
                  </a:lnTo>
                  <a:lnTo>
                    <a:pt x="258025" y="227418"/>
                  </a:lnTo>
                  <a:lnTo>
                    <a:pt x="254177" y="228688"/>
                  </a:lnTo>
                  <a:lnTo>
                    <a:pt x="254254" y="226148"/>
                  </a:lnTo>
                  <a:lnTo>
                    <a:pt x="255409" y="226148"/>
                  </a:lnTo>
                  <a:lnTo>
                    <a:pt x="256578" y="224878"/>
                  </a:lnTo>
                  <a:lnTo>
                    <a:pt x="258318" y="224878"/>
                  </a:lnTo>
                  <a:lnTo>
                    <a:pt x="259473" y="217258"/>
                  </a:lnTo>
                  <a:lnTo>
                    <a:pt x="247269" y="217258"/>
                  </a:lnTo>
                  <a:lnTo>
                    <a:pt x="249212" y="210908"/>
                  </a:lnTo>
                  <a:lnTo>
                    <a:pt x="249593" y="209638"/>
                  </a:lnTo>
                  <a:lnTo>
                    <a:pt x="252653" y="208368"/>
                  </a:lnTo>
                  <a:lnTo>
                    <a:pt x="255714" y="207098"/>
                  </a:lnTo>
                  <a:lnTo>
                    <a:pt x="258025" y="208368"/>
                  </a:lnTo>
                  <a:lnTo>
                    <a:pt x="259892" y="208368"/>
                  </a:lnTo>
                  <a:lnTo>
                    <a:pt x="262293" y="207098"/>
                  </a:lnTo>
                  <a:lnTo>
                    <a:pt x="264706" y="205828"/>
                  </a:lnTo>
                  <a:lnTo>
                    <a:pt x="258711" y="202018"/>
                  </a:lnTo>
                  <a:lnTo>
                    <a:pt x="251193" y="198208"/>
                  </a:lnTo>
                  <a:lnTo>
                    <a:pt x="244767" y="194398"/>
                  </a:lnTo>
                  <a:lnTo>
                    <a:pt x="242049" y="189318"/>
                  </a:lnTo>
                  <a:lnTo>
                    <a:pt x="241465" y="190588"/>
                  </a:lnTo>
                  <a:lnTo>
                    <a:pt x="234467" y="191858"/>
                  </a:lnTo>
                  <a:lnTo>
                    <a:pt x="236448" y="189318"/>
                  </a:lnTo>
                  <a:lnTo>
                    <a:pt x="240080" y="184238"/>
                  </a:lnTo>
                  <a:lnTo>
                    <a:pt x="237972" y="181698"/>
                  </a:lnTo>
                  <a:lnTo>
                    <a:pt x="239725" y="181698"/>
                  </a:lnTo>
                  <a:lnTo>
                    <a:pt x="246735" y="178625"/>
                  </a:lnTo>
                  <a:lnTo>
                    <a:pt x="247040" y="175348"/>
                  </a:lnTo>
                  <a:lnTo>
                    <a:pt x="247269" y="172808"/>
                  </a:lnTo>
                  <a:lnTo>
                    <a:pt x="237972" y="170268"/>
                  </a:lnTo>
                  <a:lnTo>
                    <a:pt x="231000" y="166458"/>
                  </a:lnTo>
                  <a:lnTo>
                    <a:pt x="228688" y="165188"/>
                  </a:lnTo>
                  <a:lnTo>
                    <a:pt x="233908" y="163918"/>
                  </a:lnTo>
                  <a:lnTo>
                    <a:pt x="236816" y="160108"/>
                  </a:lnTo>
                  <a:lnTo>
                    <a:pt x="233337" y="155028"/>
                  </a:lnTo>
                  <a:lnTo>
                    <a:pt x="233718" y="152488"/>
                  </a:lnTo>
                  <a:lnTo>
                    <a:pt x="233908" y="151218"/>
                  </a:lnTo>
                  <a:lnTo>
                    <a:pt x="228688" y="152488"/>
                  </a:lnTo>
                  <a:lnTo>
                    <a:pt x="228688" y="149948"/>
                  </a:lnTo>
                  <a:lnTo>
                    <a:pt x="222288" y="155028"/>
                  </a:lnTo>
                  <a:lnTo>
                    <a:pt x="228092" y="147408"/>
                  </a:lnTo>
                  <a:lnTo>
                    <a:pt x="228409" y="146138"/>
                  </a:lnTo>
                  <a:lnTo>
                    <a:pt x="229044" y="143598"/>
                  </a:lnTo>
                  <a:lnTo>
                    <a:pt x="227431" y="141058"/>
                  </a:lnTo>
                  <a:lnTo>
                    <a:pt x="226618" y="139788"/>
                  </a:lnTo>
                  <a:lnTo>
                    <a:pt x="217995" y="134708"/>
                  </a:lnTo>
                  <a:lnTo>
                    <a:pt x="214960" y="132168"/>
                  </a:lnTo>
                  <a:lnTo>
                    <a:pt x="214858" y="128358"/>
                  </a:lnTo>
                  <a:lnTo>
                    <a:pt x="218249" y="124548"/>
                  </a:lnTo>
                  <a:lnTo>
                    <a:pt x="219379" y="123278"/>
                  </a:lnTo>
                  <a:lnTo>
                    <a:pt x="219964" y="124548"/>
                  </a:lnTo>
                  <a:lnTo>
                    <a:pt x="224612" y="124548"/>
                  </a:lnTo>
                  <a:lnTo>
                    <a:pt x="224028" y="123278"/>
                  </a:lnTo>
                  <a:lnTo>
                    <a:pt x="216484" y="116928"/>
                  </a:lnTo>
                  <a:lnTo>
                    <a:pt x="208343" y="120738"/>
                  </a:lnTo>
                  <a:lnTo>
                    <a:pt x="211836" y="120738"/>
                  </a:lnTo>
                  <a:lnTo>
                    <a:pt x="207187" y="123786"/>
                  </a:lnTo>
                  <a:lnTo>
                    <a:pt x="207187" y="142328"/>
                  </a:lnTo>
                  <a:lnTo>
                    <a:pt x="205447" y="143598"/>
                  </a:lnTo>
                  <a:lnTo>
                    <a:pt x="201955" y="144868"/>
                  </a:lnTo>
                  <a:lnTo>
                    <a:pt x="199047" y="146138"/>
                  </a:lnTo>
                  <a:lnTo>
                    <a:pt x="197891" y="143598"/>
                  </a:lnTo>
                  <a:lnTo>
                    <a:pt x="204863" y="141058"/>
                  </a:lnTo>
                  <a:lnTo>
                    <a:pt x="207187" y="142328"/>
                  </a:lnTo>
                  <a:lnTo>
                    <a:pt x="207187" y="123786"/>
                  </a:lnTo>
                  <a:lnTo>
                    <a:pt x="206019" y="124548"/>
                  </a:lnTo>
                  <a:lnTo>
                    <a:pt x="202539" y="124548"/>
                  </a:lnTo>
                  <a:lnTo>
                    <a:pt x="196138" y="124548"/>
                  </a:lnTo>
                  <a:lnTo>
                    <a:pt x="195567" y="122008"/>
                  </a:lnTo>
                  <a:lnTo>
                    <a:pt x="202539" y="124548"/>
                  </a:lnTo>
                  <a:lnTo>
                    <a:pt x="205092" y="122008"/>
                  </a:lnTo>
                  <a:lnTo>
                    <a:pt x="208927" y="118198"/>
                  </a:lnTo>
                  <a:lnTo>
                    <a:pt x="210286" y="116928"/>
                  </a:lnTo>
                  <a:lnTo>
                    <a:pt x="212991" y="114388"/>
                  </a:lnTo>
                  <a:lnTo>
                    <a:pt x="210667" y="115658"/>
                  </a:lnTo>
                  <a:lnTo>
                    <a:pt x="207772" y="115658"/>
                  </a:lnTo>
                  <a:lnTo>
                    <a:pt x="204863" y="116928"/>
                  </a:lnTo>
                  <a:lnTo>
                    <a:pt x="207987" y="114388"/>
                  </a:lnTo>
                  <a:lnTo>
                    <a:pt x="202463" y="115658"/>
                  </a:lnTo>
                  <a:lnTo>
                    <a:pt x="195948" y="116928"/>
                  </a:lnTo>
                  <a:lnTo>
                    <a:pt x="196138" y="114388"/>
                  </a:lnTo>
                  <a:lnTo>
                    <a:pt x="200799" y="113118"/>
                  </a:lnTo>
                  <a:lnTo>
                    <a:pt x="197891" y="111848"/>
                  </a:lnTo>
                  <a:lnTo>
                    <a:pt x="191490" y="111848"/>
                  </a:lnTo>
                  <a:lnTo>
                    <a:pt x="192074" y="108038"/>
                  </a:lnTo>
                  <a:lnTo>
                    <a:pt x="198272" y="105498"/>
                  </a:lnTo>
                  <a:lnTo>
                    <a:pt x="195707" y="105498"/>
                  </a:lnTo>
                  <a:lnTo>
                    <a:pt x="191719" y="104228"/>
                  </a:lnTo>
                  <a:lnTo>
                    <a:pt x="193814" y="101688"/>
                  </a:lnTo>
                  <a:lnTo>
                    <a:pt x="196723" y="101688"/>
                  </a:lnTo>
                  <a:lnTo>
                    <a:pt x="197891" y="102958"/>
                  </a:lnTo>
                  <a:lnTo>
                    <a:pt x="200799" y="104228"/>
                  </a:lnTo>
                  <a:lnTo>
                    <a:pt x="210667" y="96608"/>
                  </a:lnTo>
                  <a:lnTo>
                    <a:pt x="207772" y="97878"/>
                  </a:lnTo>
                  <a:lnTo>
                    <a:pt x="208927" y="94068"/>
                  </a:lnTo>
                  <a:lnTo>
                    <a:pt x="208927" y="95338"/>
                  </a:lnTo>
                  <a:lnTo>
                    <a:pt x="209511" y="94068"/>
                  </a:lnTo>
                  <a:lnTo>
                    <a:pt x="210667" y="91528"/>
                  </a:lnTo>
                  <a:lnTo>
                    <a:pt x="212407" y="87718"/>
                  </a:lnTo>
                  <a:lnTo>
                    <a:pt x="210096" y="90258"/>
                  </a:lnTo>
                  <a:lnTo>
                    <a:pt x="197675" y="91528"/>
                  </a:lnTo>
                  <a:lnTo>
                    <a:pt x="194475" y="88988"/>
                  </a:lnTo>
                  <a:lnTo>
                    <a:pt x="192684" y="86448"/>
                  </a:lnTo>
                  <a:lnTo>
                    <a:pt x="190334" y="85725"/>
                  </a:lnTo>
                  <a:lnTo>
                    <a:pt x="190334" y="429348"/>
                  </a:lnTo>
                  <a:lnTo>
                    <a:pt x="188010" y="430618"/>
                  </a:lnTo>
                  <a:lnTo>
                    <a:pt x="188010" y="433158"/>
                  </a:lnTo>
                  <a:lnTo>
                    <a:pt x="186270" y="436968"/>
                  </a:lnTo>
                  <a:lnTo>
                    <a:pt x="185102" y="434428"/>
                  </a:lnTo>
                  <a:lnTo>
                    <a:pt x="183946" y="433158"/>
                  </a:lnTo>
                  <a:lnTo>
                    <a:pt x="188302" y="429348"/>
                  </a:lnTo>
                  <a:lnTo>
                    <a:pt x="189750" y="428078"/>
                  </a:lnTo>
                  <a:lnTo>
                    <a:pt x="190334" y="429348"/>
                  </a:lnTo>
                  <a:lnTo>
                    <a:pt x="190334" y="85725"/>
                  </a:lnTo>
                  <a:lnTo>
                    <a:pt x="184531" y="83908"/>
                  </a:lnTo>
                  <a:lnTo>
                    <a:pt x="193509" y="83908"/>
                  </a:lnTo>
                  <a:lnTo>
                    <a:pt x="197091" y="82638"/>
                  </a:lnTo>
                  <a:lnTo>
                    <a:pt x="199478" y="81368"/>
                  </a:lnTo>
                  <a:lnTo>
                    <a:pt x="204863" y="78828"/>
                  </a:lnTo>
                  <a:lnTo>
                    <a:pt x="206171" y="77558"/>
                  </a:lnTo>
                  <a:lnTo>
                    <a:pt x="210096" y="73748"/>
                  </a:lnTo>
                  <a:lnTo>
                    <a:pt x="213575" y="73748"/>
                  </a:lnTo>
                  <a:lnTo>
                    <a:pt x="210096" y="72478"/>
                  </a:lnTo>
                  <a:lnTo>
                    <a:pt x="211035" y="69938"/>
                  </a:lnTo>
                  <a:lnTo>
                    <a:pt x="211201" y="68668"/>
                  </a:lnTo>
                  <a:lnTo>
                    <a:pt x="205447" y="67398"/>
                  </a:lnTo>
                  <a:lnTo>
                    <a:pt x="208927" y="66128"/>
                  </a:lnTo>
                  <a:lnTo>
                    <a:pt x="206489" y="65366"/>
                  </a:lnTo>
                  <a:lnTo>
                    <a:pt x="203695" y="66128"/>
                  </a:lnTo>
                  <a:lnTo>
                    <a:pt x="199491" y="63588"/>
                  </a:lnTo>
                  <a:lnTo>
                    <a:pt x="199948" y="62318"/>
                  </a:lnTo>
                  <a:lnTo>
                    <a:pt x="201345" y="58508"/>
                  </a:lnTo>
                  <a:lnTo>
                    <a:pt x="201803" y="57238"/>
                  </a:lnTo>
                  <a:lnTo>
                    <a:pt x="202425" y="54698"/>
                  </a:lnTo>
                  <a:lnTo>
                    <a:pt x="203047" y="52158"/>
                  </a:lnTo>
                  <a:lnTo>
                    <a:pt x="200545" y="50888"/>
                  </a:lnTo>
                  <a:lnTo>
                    <a:pt x="195567" y="48348"/>
                  </a:lnTo>
                  <a:lnTo>
                    <a:pt x="189103" y="45808"/>
                  </a:lnTo>
                  <a:lnTo>
                    <a:pt x="183362" y="45808"/>
                  </a:lnTo>
                  <a:lnTo>
                    <a:pt x="183362" y="114388"/>
                  </a:lnTo>
                  <a:lnTo>
                    <a:pt x="183362" y="127088"/>
                  </a:lnTo>
                  <a:lnTo>
                    <a:pt x="179006" y="124498"/>
                  </a:lnTo>
                  <a:lnTo>
                    <a:pt x="179006" y="428078"/>
                  </a:lnTo>
                  <a:lnTo>
                    <a:pt x="178130" y="428078"/>
                  </a:lnTo>
                  <a:lnTo>
                    <a:pt x="178130" y="426808"/>
                  </a:lnTo>
                  <a:lnTo>
                    <a:pt x="179006" y="428078"/>
                  </a:lnTo>
                  <a:lnTo>
                    <a:pt x="179006" y="124498"/>
                  </a:lnTo>
                  <a:lnTo>
                    <a:pt x="176974" y="123278"/>
                  </a:lnTo>
                  <a:lnTo>
                    <a:pt x="176974" y="116928"/>
                  </a:lnTo>
                  <a:lnTo>
                    <a:pt x="180162" y="115658"/>
                  </a:lnTo>
                  <a:lnTo>
                    <a:pt x="183362" y="114388"/>
                  </a:lnTo>
                  <a:lnTo>
                    <a:pt x="183362" y="45808"/>
                  </a:lnTo>
                  <a:lnTo>
                    <a:pt x="182206" y="45808"/>
                  </a:lnTo>
                  <a:lnTo>
                    <a:pt x="178130" y="45059"/>
                  </a:lnTo>
                  <a:lnTo>
                    <a:pt x="178130" y="58508"/>
                  </a:lnTo>
                  <a:lnTo>
                    <a:pt x="170002" y="62318"/>
                  </a:lnTo>
                  <a:lnTo>
                    <a:pt x="169418" y="61048"/>
                  </a:lnTo>
                  <a:lnTo>
                    <a:pt x="169418" y="59778"/>
                  </a:lnTo>
                  <a:lnTo>
                    <a:pt x="168833" y="58508"/>
                  </a:lnTo>
                  <a:lnTo>
                    <a:pt x="178130" y="58508"/>
                  </a:lnTo>
                  <a:lnTo>
                    <a:pt x="178130" y="45059"/>
                  </a:lnTo>
                  <a:lnTo>
                    <a:pt x="175298" y="44538"/>
                  </a:lnTo>
                  <a:lnTo>
                    <a:pt x="168833" y="43268"/>
                  </a:lnTo>
                  <a:lnTo>
                    <a:pt x="168833" y="41998"/>
                  </a:lnTo>
                  <a:lnTo>
                    <a:pt x="168249" y="41998"/>
                  </a:lnTo>
                  <a:lnTo>
                    <a:pt x="168249" y="40728"/>
                  </a:lnTo>
                  <a:lnTo>
                    <a:pt x="173482" y="39458"/>
                  </a:lnTo>
                  <a:lnTo>
                    <a:pt x="179882" y="40728"/>
                  </a:lnTo>
                  <a:lnTo>
                    <a:pt x="183946" y="35648"/>
                  </a:lnTo>
                  <a:lnTo>
                    <a:pt x="183362" y="34378"/>
                  </a:lnTo>
                  <a:lnTo>
                    <a:pt x="182778" y="33108"/>
                  </a:lnTo>
                  <a:lnTo>
                    <a:pt x="177558" y="31838"/>
                  </a:lnTo>
                  <a:lnTo>
                    <a:pt x="181038" y="31838"/>
                  </a:lnTo>
                  <a:lnTo>
                    <a:pt x="183362" y="29298"/>
                  </a:lnTo>
                  <a:lnTo>
                    <a:pt x="186855" y="28028"/>
                  </a:lnTo>
                  <a:lnTo>
                    <a:pt x="185102" y="25488"/>
                  </a:lnTo>
                  <a:lnTo>
                    <a:pt x="175602" y="29641"/>
                  </a:lnTo>
                  <a:lnTo>
                    <a:pt x="176974" y="30568"/>
                  </a:lnTo>
                  <a:lnTo>
                    <a:pt x="172326" y="31496"/>
                  </a:lnTo>
                  <a:lnTo>
                    <a:pt x="172326" y="35648"/>
                  </a:lnTo>
                  <a:lnTo>
                    <a:pt x="166509" y="38188"/>
                  </a:lnTo>
                  <a:lnTo>
                    <a:pt x="163029" y="39458"/>
                  </a:lnTo>
                  <a:lnTo>
                    <a:pt x="162445" y="38188"/>
                  </a:lnTo>
                  <a:lnTo>
                    <a:pt x="162331" y="35394"/>
                  </a:lnTo>
                  <a:lnTo>
                    <a:pt x="161861" y="34378"/>
                  </a:lnTo>
                  <a:lnTo>
                    <a:pt x="172326" y="35648"/>
                  </a:lnTo>
                  <a:lnTo>
                    <a:pt x="172326" y="31496"/>
                  </a:lnTo>
                  <a:lnTo>
                    <a:pt x="164185" y="33108"/>
                  </a:lnTo>
                  <a:lnTo>
                    <a:pt x="163537" y="30568"/>
                  </a:lnTo>
                  <a:lnTo>
                    <a:pt x="162890" y="28028"/>
                  </a:lnTo>
                  <a:lnTo>
                    <a:pt x="162560" y="26758"/>
                  </a:lnTo>
                  <a:lnTo>
                    <a:pt x="161582" y="22948"/>
                  </a:lnTo>
                  <a:lnTo>
                    <a:pt x="159029" y="14058"/>
                  </a:lnTo>
                  <a:lnTo>
                    <a:pt x="158356" y="11645"/>
                  </a:lnTo>
                  <a:lnTo>
                    <a:pt x="162801" y="11772"/>
                  </a:lnTo>
                  <a:lnTo>
                    <a:pt x="169633" y="11239"/>
                  </a:lnTo>
                  <a:lnTo>
                    <a:pt x="177241" y="9728"/>
                  </a:lnTo>
                  <a:lnTo>
                    <a:pt x="185102" y="6959"/>
                  </a:lnTo>
                  <a:lnTo>
                    <a:pt x="178892" y="7708"/>
                  </a:lnTo>
                  <a:lnTo>
                    <a:pt x="175450" y="7759"/>
                  </a:lnTo>
                  <a:lnTo>
                    <a:pt x="171462" y="7696"/>
                  </a:lnTo>
                  <a:lnTo>
                    <a:pt x="165354" y="8039"/>
                  </a:lnTo>
                  <a:lnTo>
                    <a:pt x="165354" y="9283"/>
                  </a:lnTo>
                  <a:lnTo>
                    <a:pt x="163029" y="10439"/>
                  </a:lnTo>
                  <a:lnTo>
                    <a:pt x="159537" y="11023"/>
                  </a:lnTo>
                  <a:lnTo>
                    <a:pt x="158280" y="11341"/>
                  </a:lnTo>
                  <a:lnTo>
                    <a:pt x="157632" y="8978"/>
                  </a:lnTo>
                  <a:lnTo>
                    <a:pt x="157568" y="8763"/>
                  </a:lnTo>
                  <a:lnTo>
                    <a:pt x="165354" y="9283"/>
                  </a:lnTo>
                  <a:lnTo>
                    <a:pt x="165354" y="8039"/>
                  </a:lnTo>
                  <a:lnTo>
                    <a:pt x="163614" y="8128"/>
                  </a:lnTo>
                  <a:lnTo>
                    <a:pt x="161861" y="6959"/>
                  </a:lnTo>
                  <a:lnTo>
                    <a:pt x="166509" y="4064"/>
                  </a:lnTo>
                  <a:lnTo>
                    <a:pt x="171157" y="3479"/>
                  </a:lnTo>
                  <a:lnTo>
                    <a:pt x="167678" y="3479"/>
                  </a:lnTo>
                  <a:lnTo>
                    <a:pt x="172897" y="0"/>
                  </a:lnTo>
                  <a:lnTo>
                    <a:pt x="165354" y="1155"/>
                  </a:lnTo>
                  <a:lnTo>
                    <a:pt x="156730" y="5753"/>
                  </a:lnTo>
                  <a:lnTo>
                    <a:pt x="155524" y="1358"/>
                  </a:lnTo>
                  <a:lnTo>
                    <a:pt x="147916" y="1358"/>
                  </a:lnTo>
                  <a:lnTo>
                    <a:pt x="144437" y="7708"/>
                  </a:lnTo>
                  <a:lnTo>
                    <a:pt x="142684" y="8255"/>
                  </a:lnTo>
                  <a:lnTo>
                    <a:pt x="142684" y="38188"/>
                  </a:lnTo>
                  <a:lnTo>
                    <a:pt x="142684" y="43268"/>
                  </a:lnTo>
                  <a:lnTo>
                    <a:pt x="139204" y="44538"/>
                  </a:lnTo>
                  <a:lnTo>
                    <a:pt x="140360" y="50888"/>
                  </a:lnTo>
                  <a:lnTo>
                    <a:pt x="132156" y="48348"/>
                  </a:lnTo>
                  <a:lnTo>
                    <a:pt x="129540" y="43268"/>
                  </a:lnTo>
                  <a:lnTo>
                    <a:pt x="132930" y="39458"/>
                  </a:lnTo>
                  <a:lnTo>
                    <a:pt x="142684" y="38188"/>
                  </a:lnTo>
                  <a:lnTo>
                    <a:pt x="142684" y="8255"/>
                  </a:lnTo>
                  <a:lnTo>
                    <a:pt x="140360" y="8978"/>
                  </a:lnTo>
                  <a:lnTo>
                    <a:pt x="139204" y="6438"/>
                  </a:lnTo>
                  <a:lnTo>
                    <a:pt x="136296" y="5168"/>
                  </a:lnTo>
                  <a:lnTo>
                    <a:pt x="135724" y="1358"/>
                  </a:lnTo>
                  <a:lnTo>
                    <a:pt x="122313" y="1358"/>
                  </a:lnTo>
                  <a:lnTo>
                    <a:pt x="120027" y="6438"/>
                  </a:lnTo>
                  <a:lnTo>
                    <a:pt x="120027" y="11518"/>
                  </a:lnTo>
                  <a:lnTo>
                    <a:pt x="124675" y="12788"/>
                  </a:lnTo>
                  <a:lnTo>
                    <a:pt x="128168" y="15328"/>
                  </a:lnTo>
                  <a:lnTo>
                    <a:pt x="125260" y="19138"/>
                  </a:lnTo>
                  <a:lnTo>
                    <a:pt x="124104" y="19507"/>
                  </a:lnTo>
                  <a:lnTo>
                    <a:pt x="124104" y="257898"/>
                  </a:lnTo>
                  <a:lnTo>
                    <a:pt x="121246" y="265518"/>
                  </a:lnTo>
                  <a:lnTo>
                    <a:pt x="114363" y="266788"/>
                  </a:lnTo>
                  <a:lnTo>
                    <a:pt x="107264" y="262978"/>
                  </a:lnTo>
                  <a:lnTo>
                    <a:pt x="103759" y="256628"/>
                  </a:lnTo>
                  <a:lnTo>
                    <a:pt x="111899" y="255358"/>
                  </a:lnTo>
                  <a:lnTo>
                    <a:pt x="114808" y="259168"/>
                  </a:lnTo>
                  <a:lnTo>
                    <a:pt x="124104" y="257898"/>
                  </a:lnTo>
                  <a:lnTo>
                    <a:pt x="124104" y="19507"/>
                  </a:lnTo>
                  <a:lnTo>
                    <a:pt x="121196" y="20408"/>
                  </a:lnTo>
                  <a:lnTo>
                    <a:pt x="120027" y="26758"/>
                  </a:lnTo>
                  <a:lnTo>
                    <a:pt x="115963" y="25488"/>
                  </a:lnTo>
                  <a:lnTo>
                    <a:pt x="115963" y="26758"/>
                  </a:lnTo>
                  <a:lnTo>
                    <a:pt x="112610" y="28028"/>
                  </a:lnTo>
                  <a:lnTo>
                    <a:pt x="110515" y="26758"/>
                  </a:lnTo>
                  <a:lnTo>
                    <a:pt x="111150" y="24218"/>
                  </a:lnTo>
                  <a:lnTo>
                    <a:pt x="115963" y="26758"/>
                  </a:lnTo>
                  <a:lnTo>
                    <a:pt x="115963" y="25488"/>
                  </a:lnTo>
                  <a:lnTo>
                    <a:pt x="116395" y="21678"/>
                  </a:lnTo>
                  <a:lnTo>
                    <a:pt x="116547" y="20408"/>
                  </a:lnTo>
                  <a:lnTo>
                    <a:pt x="109575" y="21678"/>
                  </a:lnTo>
                  <a:lnTo>
                    <a:pt x="109842" y="14058"/>
                  </a:lnTo>
                  <a:lnTo>
                    <a:pt x="111683" y="7708"/>
                  </a:lnTo>
                  <a:lnTo>
                    <a:pt x="113893" y="1358"/>
                  </a:lnTo>
                  <a:lnTo>
                    <a:pt x="93332" y="1358"/>
                  </a:lnTo>
                  <a:lnTo>
                    <a:pt x="91859" y="3898"/>
                  </a:lnTo>
                  <a:lnTo>
                    <a:pt x="90424" y="12788"/>
                  </a:lnTo>
                  <a:lnTo>
                    <a:pt x="93891" y="24218"/>
                  </a:lnTo>
                  <a:lnTo>
                    <a:pt x="84594" y="24218"/>
                  </a:lnTo>
                  <a:lnTo>
                    <a:pt x="77038" y="22948"/>
                  </a:lnTo>
                  <a:lnTo>
                    <a:pt x="75298" y="15328"/>
                  </a:lnTo>
                  <a:lnTo>
                    <a:pt x="75298" y="35648"/>
                  </a:lnTo>
                  <a:lnTo>
                    <a:pt x="70307" y="41998"/>
                  </a:lnTo>
                  <a:lnTo>
                    <a:pt x="69481" y="41529"/>
                  </a:lnTo>
                  <a:lnTo>
                    <a:pt x="69481" y="54698"/>
                  </a:lnTo>
                  <a:lnTo>
                    <a:pt x="66929" y="53428"/>
                  </a:lnTo>
                  <a:lnTo>
                    <a:pt x="64376" y="52158"/>
                  </a:lnTo>
                  <a:lnTo>
                    <a:pt x="57785" y="50888"/>
                  </a:lnTo>
                  <a:lnTo>
                    <a:pt x="52412" y="48348"/>
                  </a:lnTo>
                  <a:lnTo>
                    <a:pt x="50888" y="41998"/>
                  </a:lnTo>
                  <a:lnTo>
                    <a:pt x="54381" y="44538"/>
                  </a:lnTo>
                  <a:lnTo>
                    <a:pt x="54952" y="41998"/>
                  </a:lnTo>
                  <a:lnTo>
                    <a:pt x="58534" y="47078"/>
                  </a:lnTo>
                  <a:lnTo>
                    <a:pt x="63093" y="47078"/>
                  </a:lnTo>
                  <a:lnTo>
                    <a:pt x="67208" y="48348"/>
                  </a:lnTo>
                  <a:lnTo>
                    <a:pt x="69481" y="54698"/>
                  </a:lnTo>
                  <a:lnTo>
                    <a:pt x="69481" y="41529"/>
                  </a:lnTo>
                  <a:lnTo>
                    <a:pt x="65925" y="39458"/>
                  </a:lnTo>
                  <a:lnTo>
                    <a:pt x="66230" y="34378"/>
                  </a:lnTo>
                  <a:lnTo>
                    <a:pt x="75298" y="35648"/>
                  </a:lnTo>
                  <a:lnTo>
                    <a:pt x="75298" y="15328"/>
                  </a:lnTo>
                  <a:lnTo>
                    <a:pt x="70065" y="14058"/>
                  </a:lnTo>
                  <a:lnTo>
                    <a:pt x="71221" y="20408"/>
                  </a:lnTo>
                  <a:lnTo>
                    <a:pt x="68897" y="21678"/>
                  </a:lnTo>
                  <a:lnTo>
                    <a:pt x="65265" y="11518"/>
                  </a:lnTo>
                  <a:lnTo>
                    <a:pt x="65532" y="8978"/>
                  </a:lnTo>
                  <a:lnTo>
                    <a:pt x="66319" y="1358"/>
                  </a:lnTo>
                  <a:lnTo>
                    <a:pt x="59029" y="1358"/>
                  </a:lnTo>
                  <a:lnTo>
                    <a:pt x="59029" y="30568"/>
                  </a:lnTo>
                  <a:lnTo>
                    <a:pt x="50888" y="28028"/>
                  </a:lnTo>
                  <a:lnTo>
                    <a:pt x="50888" y="21678"/>
                  </a:lnTo>
                  <a:lnTo>
                    <a:pt x="59029" y="30568"/>
                  </a:lnTo>
                  <a:lnTo>
                    <a:pt x="59029" y="1358"/>
                  </a:lnTo>
                  <a:lnTo>
                    <a:pt x="57289" y="1358"/>
                  </a:lnTo>
                  <a:lnTo>
                    <a:pt x="57289" y="7708"/>
                  </a:lnTo>
                  <a:lnTo>
                    <a:pt x="48564" y="8978"/>
                  </a:lnTo>
                  <a:lnTo>
                    <a:pt x="46824" y="2628"/>
                  </a:lnTo>
                  <a:lnTo>
                    <a:pt x="46824" y="1358"/>
                  </a:lnTo>
                  <a:lnTo>
                    <a:pt x="42176" y="1358"/>
                  </a:lnTo>
                  <a:lnTo>
                    <a:pt x="42176" y="57238"/>
                  </a:lnTo>
                  <a:lnTo>
                    <a:pt x="34620" y="57238"/>
                  </a:lnTo>
                  <a:lnTo>
                    <a:pt x="32296" y="55968"/>
                  </a:lnTo>
                  <a:lnTo>
                    <a:pt x="34620" y="54698"/>
                  </a:lnTo>
                  <a:lnTo>
                    <a:pt x="38112" y="53428"/>
                  </a:lnTo>
                  <a:lnTo>
                    <a:pt x="41021" y="53428"/>
                  </a:lnTo>
                  <a:lnTo>
                    <a:pt x="41592" y="54698"/>
                  </a:lnTo>
                  <a:lnTo>
                    <a:pt x="41592" y="55968"/>
                  </a:lnTo>
                  <a:lnTo>
                    <a:pt x="42176" y="57238"/>
                  </a:lnTo>
                  <a:lnTo>
                    <a:pt x="42176" y="1358"/>
                  </a:lnTo>
                  <a:lnTo>
                    <a:pt x="0" y="1358"/>
                  </a:lnTo>
                  <a:lnTo>
                    <a:pt x="419" y="3898"/>
                  </a:lnTo>
                  <a:lnTo>
                    <a:pt x="4191" y="8978"/>
                  </a:lnTo>
                  <a:lnTo>
                    <a:pt x="9817" y="14058"/>
                  </a:lnTo>
                  <a:lnTo>
                    <a:pt x="16027" y="20408"/>
                  </a:lnTo>
                  <a:lnTo>
                    <a:pt x="10807" y="20408"/>
                  </a:lnTo>
                  <a:lnTo>
                    <a:pt x="7315" y="25488"/>
                  </a:lnTo>
                  <a:lnTo>
                    <a:pt x="10807" y="30568"/>
                  </a:lnTo>
                  <a:lnTo>
                    <a:pt x="9639" y="35648"/>
                  </a:lnTo>
                  <a:lnTo>
                    <a:pt x="14871" y="35648"/>
                  </a:lnTo>
                  <a:lnTo>
                    <a:pt x="14871" y="38188"/>
                  </a:lnTo>
                  <a:lnTo>
                    <a:pt x="21844" y="34378"/>
                  </a:lnTo>
                  <a:lnTo>
                    <a:pt x="15697" y="41998"/>
                  </a:lnTo>
                  <a:lnTo>
                    <a:pt x="14503" y="47078"/>
                  </a:lnTo>
                  <a:lnTo>
                    <a:pt x="16687" y="50888"/>
                  </a:lnTo>
                  <a:lnTo>
                    <a:pt x="20675" y="54698"/>
                  </a:lnTo>
                  <a:lnTo>
                    <a:pt x="24968" y="58508"/>
                  </a:lnTo>
                  <a:lnTo>
                    <a:pt x="27940" y="62318"/>
                  </a:lnTo>
                  <a:lnTo>
                    <a:pt x="27863" y="67398"/>
                  </a:lnTo>
                  <a:lnTo>
                    <a:pt x="22999" y="73748"/>
                  </a:lnTo>
                  <a:lnTo>
                    <a:pt x="22415" y="72478"/>
                  </a:lnTo>
                  <a:lnTo>
                    <a:pt x="17780" y="71208"/>
                  </a:lnTo>
                  <a:lnTo>
                    <a:pt x="17780" y="72478"/>
                  </a:lnTo>
                  <a:lnTo>
                    <a:pt x="25323" y="80098"/>
                  </a:lnTo>
                  <a:lnTo>
                    <a:pt x="33464" y="77558"/>
                  </a:lnTo>
                  <a:lnTo>
                    <a:pt x="29972" y="77558"/>
                  </a:lnTo>
                  <a:lnTo>
                    <a:pt x="35788" y="73748"/>
                  </a:lnTo>
                  <a:lnTo>
                    <a:pt x="39268" y="73748"/>
                  </a:lnTo>
                  <a:lnTo>
                    <a:pt x="41021" y="73748"/>
                  </a:lnTo>
                  <a:lnTo>
                    <a:pt x="45656" y="75018"/>
                  </a:lnTo>
                  <a:lnTo>
                    <a:pt x="46240" y="77558"/>
                  </a:lnTo>
                  <a:lnTo>
                    <a:pt x="39268" y="73748"/>
                  </a:lnTo>
                  <a:lnTo>
                    <a:pt x="32880" y="81368"/>
                  </a:lnTo>
                  <a:lnTo>
                    <a:pt x="28816" y="83908"/>
                  </a:lnTo>
                  <a:lnTo>
                    <a:pt x="31140" y="82638"/>
                  </a:lnTo>
                  <a:lnTo>
                    <a:pt x="34048" y="82638"/>
                  </a:lnTo>
                  <a:lnTo>
                    <a:pt x="36944" y="81368"/>
                  </a:lnTo>
                  <a:lnTo>
                    <a:pt x="33426" y="85178"/>
                  </a:lnTo>
                  <a:lnTo>
                    <a:pt x="36652" y="85178"/>
                  </a:lnTo>
                  <a:lnTo>
                    <a:pt x="42506" y="83908"/>
                  </a:lnTo>
                  <a:lnTo>
                    <a:pt x="45085" y="83908"/>
                  </a:lnTo>
                  <a:lnTo>
                    <a:pt x="43332" y="85178"/>
                  </a:lnTo>
                  <a:lnTo>
                    <a:pt x="43916" y="85178"/>
                  </a:lnTo>
                  <a:lnTo>
                    <a:pt x="40436" y="86448"/>
                  </a:lnTo>
                  <a:lnTo>
                    <a:pt x="46824" y="85178"/>
                  </a:lnTo>
                  <a:lnTo>
                    <a:pt x="45085" y="85178"/>
                  </a:lnTo>
                  <a:lnTo>
                    <a:pt x="46824" y="83908"/>
                  </a:lnTo>
                  <a:lnTo>
                    <a:pt x="46824" y="85178"/>
                  </a:lnTo>
                  <a:lnTo>
                    <a:pt x="46824" y="86448"/>
                  </a:lnTo>
                  <a:lnTo>
                    <a:pt x="43916" y="86448"/>
                  </a:lnTo>
                  <a:lnTo>
                    <a:pt x="44500" y="87718"/>
                  </a:lnTo>
                  <a:lnTo>
                    <a:pt x="41592" y="87718"/>
                  </a:lnTo>
                  <a:lnTo>
                    <a:pt x="44500" y="88988"/>
                  </a:lnTo>
                  <a:lnTo>
                    <a:pt x="50888" y="90258"/>
                  </a:lnTo>
                  <a:lnTo>
                    <a:pt x="50888" y="94068"/>
                  </a:lnTo>
                  <a:lnTo>
                    <a:pt x="44691" y="96608"/>
                  </a:lnTo>
                  <a:lnTo>
                    <a:pt x="47409" y="96608"/>
                  </a:lnTo>
                  <a:lnTo>
                    <a:pt x="46824" y="96697"/>
                  </a:lnTo>
                  <a:lnTo>
                    <a:pt x="46824" y="97878"/>
                  </a:lnTo>
                  <a:lnTo>
                    <a:pt x="46240" y="99148"/>
                  </a:lnTo>
                  <a:lnTo>
                    <a:pt x="43332" y="99148"/>
                  </a:lnTo>
                  <a:lnTo>
                    <a:pt x="43027" y="98463"/>
                  </a:lnTo>
                  <a:lnTo>
                    <a:pt x="46240" y="97878"/>
                  </a:lnTo>
                  <a:lnTo>
                    <a:pt x="46824" y="97878"/>
                  </a:lnTo>
                  <a:lnTo>
                    <a:pt x="46824" y="96697"/>
                  </a:lnTo>
                  <a:lnTo>
                    <a:pt x="43205" y="97218"/>
                  </a:lnTo>
                  <a:lnTo>
                    <a:pt x="41592" y="97878"/>
                  </a:lnTo>
                  <a:lnTo>
                    <a:pt x="41986" y="97396"/>
                  </a:lnTo>
                  <a:lnTo>
                    <a:pt x="38696" y="97878"/>
                  </a:lnTo>
                  <a:lnTo>
                    <a:pt x="36944" y="97878"/>
                  </a:lnTo>
                  <a:lnTo>
                    <a:pt x="39268" y="99148"/>
                  </a:lnTo>
                  <a:lnTo>
                    <a:pt x="41592" y="98729"/>
                  </a:lnTo>
                  <a:lnTo>
                    <a:pt x="41592" y="99148"/>
                  </a:lnTo>
                  <a:lnTo>
                    <a:pt x="39268" y="99148"/>
                  </a:lnTo>
                  <a:lnTo>
                    <a:pt x="33464" y="99148"/>
                  </a:lnTo>
                  <a:lnTo>
                    <a:pt x="25908" y="100418"/>
                  </a:lnTo>
                  <a:lnTo>
                    <a:pt x="32880" y="101688"/>
                  </a:lnTo>
                  <a:lnTo>
                    <a:pt x="36944" y="101688"/>
                  </a:lnTo>
                  <a:lnTo>
                    <a:pt x="35788" y="104228"/>
                  </a:lnTo>
                  <a:lnTo>
                    <a:pt x="34620" y="104228"/>
                  </a:lnTo>
                  <a:lnTo>
                    <a:pt x="34620" y="105498"/>
                  </a:lnTo>
                  <a:lnTo>
                    <a:pt x="30556" y="105498"/>
                  </a:lnTo>
                  <a:lnTo>
                    <a:pt x="27647" y="106768"/>
                  </a:lnTo>
                  <a:lnTo>
                    <a:pt x="34048" y="106768"/>
                  </a:lnTo>
                  <a:lnTo>
                    <a:pt x="34048" y="109308"/>
                  </a:lnTo>
                  <a:lnTo>
                    <a:pt x="32296" y="114388"/>
                  </a:lnTo>
                  <a:lnTo>
                    <a:pt x="36372" y="114388"/>
                  </a:lnTo>
                  <a:lnTo>
                    <a:pt x="21844" y="115658"/>
                  </a:lnTo>
                  <a:lnTo>
                    <a:pt x="20675" y="116928"/>
                  </a:lnTo>
                  <a:lnTo>
                    <a:pt x="28816" y="116928"/>
                  </a:lnTo>
                  <a:lnTo>
                    <a:pt x="38112" y="115658"/>
                  </a:lnTo>
                  <a:lnTo>
                    <a:pt x="45656" y="115658"/>
                  </a:lnTo>
                  <a:lnTo>
                    <a:pt x="44323" y="116928"/>
                  </a:lnTo>
                  <a:lnTo>
                    <a:pt x="38696" y="118198"/>
                  </a:lnTo>
                  <a:lnTo>
                    <a:pt x="42176" y="116928"/>
                  </a:lnTo>
                  <a:lnTo>
                    <a:pt x="29387" y="118198"/>
                  </a:lnTo>
                  <a:lnTo>
                    <a:pt x="21844" y="118198"/>
                  </a:lnTo>
                  <a:lnTo>
                    <a:pt x="19519" y="119468"/>
                  </a:lnTo>
                  <a:lnTo>
                    <a:pt x="28232" y="119468"/>
                  </a:lnTo>
                  <a:lnTo>
                    <a:pt x="22415" y="120738"/>
                  </a:lnTo>
                  <a:lnTo>
                    <a:pt x="24168" y="120738"/>
                  </a:lnTo>
                  <a:lnTo>
                    <a:pt x="35204" y="119468"/>
                  </a:lnTo>
                  <a:lnTo>
                    <a:pt x="40436" y="120738"/>
                  </a:lnTo>
                  <a:lnTo>
                    <a:pt x="50888" y="120738"/>
                  </a:lnTo>
                  <a:lnTo>
                    <a:pt x="50787" y="122008"/>
                  </a:lnTo>
                  <a:lnTo>
                    <a:pt x="46240" y="122758"/>
                  </a:lnTo>
                  <a:lnTo>
                    <a:pt x="46240" y="125818"/>
                  </a:lnTo>
                  <a:lnTo>
                    <a:pt x="45656" y="127088"/>
                  </a:lnTo>
                  <a:lnTo>
                    <a:pt x="42760" y="127088"/>
                  </a:lnTo>
                  <a:lnTo>
                    <a:pt x="36372" y="125818"/>
                  </a:lnTo>
                  <a:lnTo>
                    <a:pt x="46240" y="125818"/>
                  </a:lnTo>
                  <a:lnTo>
                    <a:pt x="46240" y="122758"/>
                  </a:lnTo>
                  <a:lnTo>
                    <a:pt x="42964" y="123278"/>
                  </a:lnTo>
                  <a:lnTo>
                    <a:pt x="44500" y="123278"/>
                  </a:lnTo>
                  <a:lnTo>
                    <a:pt x="39852" y="124548"/>
                  </a:lnTo>
                  <a:lnTo>
                    <a:pt x="28816" y="124548"/>
                  </a:lnTo>
                  <a:lnTo>
                    <a:pt x="31153" y="125818"/>
                  </a:lnTo>
                  <a:lnTo>
                    <a:pt x="28371" y="125818"/>
                  </a:lnTo>
                  <a:lnTo>
                    <a:pt x="25374" y="127088"/>
                  </a:lnTo>
                  <a:lnTo>
                    <a:pt x="34620" y="127088"/>
                  </a:lnTo>
                  <a:lnTo>
                    <a:pt x="28816" y="128358"/>
                  </a:lnTo>
                  <a:lnTo>
                    <a:pt x="38112" y="128358"/>
                  </a:lnTo>
                  <a:lnTo>
                    <a:pt x="39852" y="128358"/>
                  </a:lnTo>
                  <a:lnTo>
                    <a:pt x="37528" y="130898"/>
                  </a:lnTo>
                  <a:lnTo>
                    <a:pt x="35788" y="130898"/>
                  </a:lnTo>
                  <a:lnTo>
                    <a:pt x="34620" y="132168"/>
                  </a:lnTo>
                  <a:lnTo>
                    <a:pt x="37528" y="132168"/>
                  </a:lnTo>
                  <a:lnTo>
                    <a:pt x="36372" y="133438"/>
                  </a:lnTo>
                  <a:lnTo>
                    <a:pt x="34620" y="134708"/>
                  </a:lnTo>
                  <a:lnTo>
                    <a:pt x="32880" y="134708"/>
                  </a:lnTo>
                  <a:lnTo>
                    <a:pt x="36309" y="135978"/>
                  </a:lnTo>
                  <a:lnTo>
                    <a:pt x="35928" y="137248"/>
                  </a:lnTo>
                  <a:lnTo>
                    <a:pt x="35331" y="139788"/>
                  </a:lnTo>
                  <a:lnTo>
                    <a:pt x="38112" y="142328"/>
                  </a:lnTo>
                  <a:lnTo>
                    <a:pt x="41592" y="142328"/>
                  </a:lnTo>
                  <a:lnTo>
                    <a:pt x="38112" y="143598"/>
                  </a:lnTo>
                  <a:lnTo>
                    <a:pt x="41287" y="145592"/>
                  </a:lnTo>
                  <a:lnTo>
                    <a:pt x="43916" y="144868"/>
                  </a:lnTo>
                  <a:lnTo>
                    <a:pt x="46824" y="144868"/>
                  </a:lnTo>
                  <a:lnTo>
                    <a:pt x="47409" y="146138"/>
                  </a:lnTo>
                  <a:lnTo>
                    <a:pt x="49149" y="144868"/>
                  </a:lnTo>
                  <a:lnTo>
                    <a:pt x="50888" y="143598"/>
                  </a:lnTo>
                  <a:lnTo>
                    <a:pt x="55537" y="142328"/>
                  </a:lnTo>
                  <a:lnTo>
                    <a:pt x="60769" y="147408"/>
                  </a:lnTo>
                  <a:lnTo>
                    <a:pt x="61937" y="155028"/>
                  </a:lnTo>
                  <a:lnTo>
                    <a:pt x="54952" y="155028"/>
                  </a:lnTo>
                  <a:lnTo>
                    <a:pt x="56705" y="165188"/>
                  </a:lnTo>
                  <a:lnTo>
                    <a:pt x="50888" y="166458"/>
                  </a:lnTo>
                  <a:lnTo>
                    <a:pt x="47409" y="165188"/>
                  </a:lnTo>
                  <a:lnTo>
                    <a:pt x="46240" y="163918"/>
                  </a:lnTo>
                  <a:lnTo>
                    <a:pt x="46824" y="165188"/>
                  </a:lnTo>
                  <a:lnTo>
                    <a:pt x="47980" y="166458"/>
                  </a:lnTo>
                  <a:lnTo>
                    <a:pt x="49733" y="167728"/>
                  </a:lnTo>
                  <a:lnTo>
                    <a:pt x="46824" y="167728"/>
                  </a:lnTo>
                  <a:lnTo>
                    <a:pt x="50304" y="168998"/>
                  </a:lnTo>
                  <a:lnTo>
                    <a:pt x="36372" y="170268"/>
                  </a:lnTo>
                  <a:lnTo>
                    <a:pt x="40411" y="171538"/>
                  </a:lnTo>
                  <a:lnTo>
                    <a:pt x="35217" y="175348"/>
                  </a:lnTo>
                  <a:lnTo>
                    <a:pt x="34048" y="176618"/>
                  </a:lnTo>
                  <a:lnTo>
                    <a:pt x="44056" y="175348"/>
                  </a:lnTo>
                  <a:lnTo>
                    <a:pt x="57289" y="175348"/>
                  </a:lnTo>
                  <a:lnTo>
                    <a:pt x="36372" y="179158"/>
                  </a:lnTo>
                  <a:lnTo>
                    <a:pt x="38709" y="180428"/>
                  </a:lnTo>
                  <a:lnTo>
                    <a:pt x="27051" y="181698"/>
                  </a:lnTo>
                  <a:lnTo>
                    <a:pt x="25908" y="181698"/>
                  </a:lnTo>
                  <a:lnTo>
                    <a:pt x="21844" y="181698"/>
                  </a:lnTo>
                  <a:lnTo>
                    <a:pt x="23850" y="182968"/>
                  </a:lnTo>
                  <a:lnTo>
                    <a:pt x="25692" y="184238"/>
                  </a:lnTo>
                  <a:lnTo>
                    <a:pt x="40436" y="184238"/>
                  </a:lnTo>
                  <a:lnTo>
                    <a:pt x="37528" y="185508"/>
                  </a:lnTo>
                  <a:lnTo>
                    <a:pt x="29972" y="185508"/>
                  </a:lnTo>
                  <a:lnTo>
                    <a:pt x="31661" y="186778"/>
                  </a:lnTo>
                  <a:lnTo>
                    <a:pt x="37388" y="188048"/>
                  </a:lnTo>
                  <a:lnTo>
                    <a:pt x="41579" y="188048"/>
                  </a:lnTo>
                  <a:lnTo>
                    <a:pt x="38696" y="189318"/>
                  </a:lnTo>
                  <a:lnTo>
                    <a:pt x="43332" y="189318"/>
                  </a:lnTo>
                  <a:lnTo>
                    <a:pt x="38112" y="190588"/>
                  </a:lnTo>
                  <a:lnTo>
                    <a:pt x="42176" y="190588"/>
                  </a:lnTo>
                  <a:lnTo>
                    <a:pt x="38696" y="191858"/>
                  </a:lnTo>
                  <a:lnTo>
                    <a:pt x="32296" y="191858"/>
                  </a:lnTo>
                  <a:lnTo>
                    <a:pt x="31623" y="193128"/>
                  </a:lnTo>
                  <a:lnTo>
                    <a:pt x="37820" y="194398"/>
                  </a:lnTo>
                  <a:lnTo>
                    <a:pt x="46189" y="194398"/>
                  </a:lnTo>
                  <a:lnTo>
                    <a:pt x="52057" y="195668"/>
                  </a:lnTo>
                  <a:lnTo>
                    <a:pt x="35204" y="195668"/>
                  </a:lnTo>
                  <a:lnTo>
                    <a:pt x="29972" y="198208"/>
                  </a:lnTo>
                  <a:lnTo>
                    <a:pt x="25323" y="198208"/>
                  </a:lnTo>
                  <a:lnTo>
                    <a:pt x="23583" y="200748"/>
                  </a:lnTo>
                  <a:lnTo>
                    <a:pt x="39268" y="200748"/>
                  </a:lnTo>
                  <a:lnTo>
                    <a:pt x="45656" y="202018"/>
                  </a:lnTo>
                  <a:lnTo>
                    <a:pt x="36728" y="204558"/>
                  </a:lnTo>
                  <a:lnTo>
                    <a:pt x="33896" y="205828"/>
                  </a:lnTo>
                  <a:lnTo>
                    <a:pt x="32588" y="207098"/>
                  </a:lnTo>
                  <a:lnTo>
                    <a:pt x="28232" y="209638"/>
                  </a:lnTo>
                  <a:lnTo>
                    <a:pt x="31140" y="208368"/>
                  </a:lnTo>
                  <a:lnTo>
                    <a:pt x="42760" y="208368"/>
                  </a:lnTo>
                  <a:lnTo>
                    <a:pt x="42862" y="209638"/>
                  </a:lnTo>
                  <a:lnTo>
                    <a:pt x="39268" y="209638"/>
                  </a:lnTo>
                  <a:lnTo>
                    <a:pt x="24168" y="210908"/>
                  </a:lnTo>
                  <a:lnTo>
                    <a:pt x="28232" y="212178"/>
                  </a:lnTo>
                  <a:lnTo>
                    <a:pt x="47980" y="210908"/>
                  </a:lnTo>
                  <a:lnTo>
                    <a:pt x="37045" y="213448"/>
                  </a:lnTo>
                  <a:lnTo>
                    <a:pt x="39344" y="214718"/>
                  </a:lnTo>
                  <a:lnTo>
                    <a:pt x="42189" y="215988"/>
                  </a:lnTo>
                  <a:lnTo>
                    <a:pt x="32880" y="218528"/>
                  </a:lnTo>
                  <a:lnTo>
                    <a:pt x="42760" y="218528"/>
                  </a:lnTo>
                  <a:lnTo>
                    <a:pt x="32296" y="219798"/>
                  </a:lnTo>
                  <a:lnTo>
                    <a:pt x="29387" y="221068"/>
                  </a:lnTo>
                  <a:lnTo>
                    <a:pt x="28232" y="222338"/>
                  </a:lnTo>
                  <a:lnTo>
                    <a:pt x="23583" y="222338"/>
                  </a:lnTo>
                  <a:lnTo>
                    <a:pt x="28155" y="223608"/>
                  </a:lnTo>
                  <a:lnTo>
                    <a:pt x="38836" y="223608"/>
                  </a:lnTo>
                  <a:lnTo>
                    <a:pt x="49733" y="222338"/>
                  </a:lnTo>
                  <a:lnTo>
                    <a:pt x="54952" y="222338"/>
                  </a:lnTo>
                  <a:lnTo>
                    <a:pt x="39268" y="223608"/>
                  </a:lnTo>
                  <a:lnTo>
                    <a:pt x="37655" y="224878"/>
                  </a:lnTo>
                  <a:lnTo>
                    <a:pt x="34620" y="227418"/>
                  </a:lnTo>
                  <a:lnTo>
                    <a:pt x="34201" y="227418"/>
                  </a:lnTo>
                  <a:lnTo>
                    <a:pt x="40436" y="228688"/>
                  </a:lnTo>
                  <a:lnTo>
                    <a:pt x="32880" y="228688"/>
                  </a:lnTo>
                  <a:lnTo>
                    <a:pt x="31330" y="229958"/>
                  </a:lnTo>
                  <a:lnTo>
                    <a:pt x="30124" y="229958"/>
                  </a:lnTo>
                  <a:lnTo>
                    <a:pt x="33045" y="231228"/>
                  </a:lnTo>
                  <a:lnTo>
                    <a:pt x="43916" y="229958"/>
                  </a:lnTo>
                  <a:lnTo>
                    <a:pt x="37947" y="231228"/>
                  </a:lnTo>
                  <a:lnTo>
                    <a:pt x="38912" y="231228"/>
                  </a:lnTo>
                  <a:lnTo>
                    <a:pt x="43675" y="232498"/>
                  </a:lnTo>
                  <a:lnTo>
                    <a:pt x="55537" y="232498"/>
                  </a:lnTo>
                  <a:lnTo>
                    <a:pt x="59613" y="233768"/>
                  </a:lnTo>
                  <a:lnTo>
                    <a:pt x="59194" y="233768"/>
                  </a:lnTo>
                  <a:lnTo>
                    <a:pt x="58445" y="235038"/>
                  </a:lnTo>
                  <a:lnTo>
                    <a:pt x="51473" y="235038"/>
                  </a:lnTo>
                  <a:lnTo>
                    <a:pt x="48564" y="236308"/>
                  </a:lnTo>
                  <a:lnTo>
                    <a:pt x="64262" y="236308"/>
                  </a:lnTo>
                  <a:lnTo>
                    <a:pt x="57861" y="238848"/>
                  </a:lnTo>
                  <a:lnTo>
                    <a:pt x="61353" y="238848"/>
                  </a:lnTo>
                  <a:lnTo>
                    <a:pt x="59029" y="240118"/>
                  </a:lnTo>
                  <a:lnTo>
                    <a:pt x="50863" y="240118"/>
                  </a:lnTo>
                  <a:lnTo>
                    <a:pt x="54305" y="241388"/>
                  </a:lnTo>
                  <a:lnTo>
                    <a:pt x="57200" y="241388"/>
                  </a:lnTo>
                  <a:lnTo>
                    <a:pt x="54381" y="242658"/>
                  </a:lnTo>
                  <a:lnTo>
                    <a:pt x="47980" y="242658"/>
                  </a:lnTo>
                  <a:lnTo>
                    <a:pt x="48488" y="241554"/>
                  </a:lnTo>
                  <a:lnTo>
                    <a:pt x="39852" y="242658"/>
                  </a:lnTo>
                  <a:lnTo>
                    <a:pt x="24739" y="242658"/>
                  </a:lnTo>
                  <a:lnTo>
                    <a:pt x="31496" y="243928"/>
                  </a:lnTo>
                  <a:lnTo>
                    <a:pt x="43459" y="243928"/>
                  </a:lnTo>
                  <a:lnTo>
                    <a:pt x="43332" y="245198"/>
                  </a:lnTo>
                  <a:lnTo>
                    <a:pt x="38696" y="245198"/>
                  </a:lnTo>
                  <a:lnTo>
                    <a:pt x="39268" y="246468"/>
                  </a:lnTo>
                  <a:lnTo>
                    <a:pt x="38696" y="246468"/>
                  </a:lnTo>
                  <a:lnTo>
                    <a:pt x="37528" y="245198"/>
                  </a:lnTo>
                  <a:lnTo>
                    <a:pt x="35788" y="245198"/>
                  </a:lnTo>
                  <a:lnTo>
                    <a:pt x="33464" y="246468"/>
                  </a:lnTo>
                  <a:lnTo>
                    <a:pt x="37528" y="246468"/>
                  </a:lnTo>
                  <a:lnTo>
                    <a:pt x="29387" y="247738"/>
                  </a:lnTo>
                  <a:lnTo>
                    <a:pt x="33464" y="247738"/>
                  </a:lnTo>
                  <a:lnTo>
                    <a:pt x="32880" y="249008"/>
                  </a:lnTo>
                  <a:lnTo>
                    <a:pt x="43332" y="247738"/>
                  </a:lnTo>
                  <a:lnTo>
                    <a:pt x="41592" y="249008"/>
                  </a:lnTo>
                  <a:lnTo>
                    <a:pt x="50304" y="247738"/>
                  </a:lnTo>
                  <a:lnTo>
                    <a:pt x="47980" y="247738"/>
                  </a:lnTo>
                  <a:lnTo>
                    <a:pt x="47980" y="246468"/>
                  </a:lnTo>
                  <a:lnTo>
                    <a:pt x="57861" y="246468"/>
                  </a:lnTo>
                  <a:lnTo>
                    <a:pt x="52057" y="247738"/>
                  </a:lnTo>
                  <a:lnTo>
                    <a:pt x="59029" y="247738"/>
                  </a:lnTo>
                  <a:lnTo>
                    <a:pt x="66001" y="246468"/>
                  </a:lnTo>
                  <a:lnTo>
                    <a:pt x="68897" y="246468"/>
                  </a:lnTo>
                  <a:lnTo>
                    <a:pt x="50965" y="249008"/>
                  </a:lnTo>
                  <a:lnTo>
                    <a:pt x="43815" y="250278"/>
                  </a:lnTo>
                  <a:lnTo>
                    <a:pt x="36944" y="250278"/>
                  </a:lnTo>
                  <a:lnTo>
                    <a:pt x="43624" y="251548"/>
                  </a:lnTo>
                  <a:lnTo>
                    <a:pt x="49530" y="252818"/>
                  </a:lnTo>
                  <a:lnTo>
                    <a:pt x="50304" y="252818"/>
                  </a:lnTo>
                  <a:lnTo>
                    <a:pt x="54952" y="252818"/>
                  </a:lnTo>
                  <a:lnTo>
                    <a:pt x="52057" y="254088"/>
                  </a:lnTo>
                  <a:lnTo>
                    <a:pt x="52628" y="254088"/>
                  </a:lnTo>
                  <a:lnTo>
                    <a:pt x="49733" y="255358"/>
                  </a:lnTo>
                  <a:lnTo>
                    <a:pt x="50888" y="255358"/>
                  </a:lnTo>
                  <a:lnTo>
                    <a:pt x="63093" y="255358"/>
                  </a:lnTo>
                  <a:lnTo>
                    <a:pt x="56705" y="256628"/>
                  </a:lnTo>
                  <a:lnTo>
                    <a:pt x="50888" y="255358"/>
                  </a:lnTo>
                  <a:lnTo>
                    <a:pt x="52628" y="256628"/>
                  </a:lnTo>
                  <a:lnTo>
                    <a:pt x="48564" y="256628"/>
                  </a:lnTo>
                  <a:lnTo>
                    <a:pt x="43472" y="257898"/>
                  </a:lnTo>
                  <a:lnTo>
                    <a:pt x="47472" y="257898"/>
                  </a:lnTo>
                  <a:lnTo>
                    <a:pt x="55511" y="259168"/>
                  </a:lnTo>
                  <a:lnTo>
                    <a:pt x="62509" y="259168"/>
                  </a:lnTo>
                  <a:lnTo>
                    <a:pt x="61937" y="260438"/>
                  </a:lnTo>
                  <a:lnTo>
                    <a:pt x="62509" y="260438"/>
                  </a:lnTo>
                  <a:lnTo>
                    <a:pt x="61353" y="261708"/>
                  </a:lnTo>
                  <a:lnTo>
                    <a:pt x="60769" y="261708"/>
                  </a:lnTo>
                  <a:lnTo>
                    <a:pt x="57213" y="264248"/>
                  </a:lnTo>
                  <a:lnTo>
                    <a:pt x="59829" y="266788"/>
                  </a:lnTo>
                  <a:lnTo>
                    <a:pt x="61010" y="268058"/>
                  </a:lnTo>
                  <a:lnTo>
                    <a:pt x="53213" y="270598"/>
                  </a:lnTo>
                  <a:lnTo>
                    <a:pt x="49149" y="271868"/>
                  </a:lnTo>
                  <a:lnTo>
                    <a:pt x="67741" y="271868"/>
                  </a:lnTo>
                  <a:lnTo>
                    <a:pt x="67843" y="273138"/>
                  </a:lnTo>
                  <a:lnTo>
                    <a:pt x="59829" y="274408"/>
                  </a:lnTo>
                  <a:lnTo>
                    <a:pt x="53441" y="275678"/>
                  </a:lnTo>
                  <a:lnTo>
                    <a:pt x="58445" y="276948"/>
                  </a:lnTo>
                  <a:lnTo>
                    <a:pt x="66001" y="275678"/>
                  </a:lnTo>
                  <a:lnTo>
                    <a:pt x="64833" y="276948"/>
                  </a:lnTo>
                  <a:lnTo>
                    <a:pt x="66001" y="276948"/>
                  </a:lnTo>
                  <a:lnTo>
                    <a:pt x="60185" y="278218"/>
                  </a:lnTo>
                  <a:lnTo>
                    <a:pt x="70650" y="278218"/>
                  </a:lnTo>
                  <a:lnTo>
                    <a:pt x="66573" y="279488"/>
                  </a:lnTo>
                  <a:lnTo>
                    <a:pt x="46824" y="279488"/>
                  </a:lnTo>
                  <a:lnTo>
                    <a:pt x="45656" y="282028"/>
                  </a:lnTo>
                  <a:lnTo>
                    <a:pt x="67157" y="282028"/>
                  </a:lnTo>
                  <a:lnTo>
                    <a:pt x="70650" y="280758"/>
                  </a:lnTo>
                  <a:lnTo>
                    <a:pt x="82270" y="280758"/>
                  </a:lnTo>
                  <a:lnTo>
                    <a:pt x="82842" y="283298"/>
                  </a:lnTo>
                  <a:lnTo>
                    <a:pt x="86334" y="284568"/>
                  </a:lnTo>
                  <a:lnTo>
                    <a:pt x="75869" y="289648"/>
                  </a:lnTo>
                  <a:lnTo>
                    <a:pt x="79946" y="288378"/>
                  </a:lnTo>
                  <a:lnTo>
                    <a:pt x="89827" y="288378"/>
                  </a:lnTo>
                  <a:lnTo>
                    <a:pt x="90982" y="289648"/>
                  </a:lnTo>
                  <a:lnTo>
                    <a:pt x="82791" y="293458"/>
                  </a:lnTo>
                  <a:lnTo>
                    <a:pt x="82550" y="295998"/>
                  </a:lnTo>
                  <a:lnTo>
                    <a:pt x="82321" y="301078"/>
                  </a:lnTo>
                  <a:lnTo>
                    <a:pt x="74129" y="306158"/>
                  </a:lnTo>
                  <a:lnTo>
                    <a:pt x="83578" y="304888"/>
                  </a:lnTo>
                  <a:lnTo>
                    <a:pt x="88226" y="308698"/>
                  </a:lnTo>
                  <a:lnTo>
                    <a:pt x="91782" y="312508"/>
                  </a:lnTo>
                  <a:lnTo>
                    <a:pt x="97955" y="313778"/>
                  </a:lnTo>
                  <a:lnTo>
                    <a:pt x="96786" y="315048"/>
                  </a:lnTo>
                  <a:lnTo>
                    <a:pt x="94462" y="315048"/>
                  </a:lnTo>
                  <a:lnTo>
                    <a:pt x="94462" y="317588"/>
                  </a:lnTo>
                  <a:lnTo>
                    <a:pt x="90398" y="321398"/>
                  </a:lnTo>
                  <a:lnTo>
                    <a:pt x="88074" y="323938"/>
                  </a:lnTo>
                  <a:lnTo>
                    <a:pt x="96761" y="321398"/>
                  </a:lnTo>
                  <a:lnTo>
                    <a:pt x="103543" y="320128"/>
                  </a:lnTo>
                  <a:lnTo>
                    <a:pt x="109562" y="320128"/>
                  </a:lnTo>
                  <a:lnTo>
                    <a:pt x="115963" y="318858"/>
                  </a:lnTo>
                  <a:lnTo>
                    <a:pt x="108585" y="323938"/>
                  </a:lnTo>
                  <a:lnTo>
                    <a:pt x="95783" y="329018"/>
                  </a:lnTo>
                  <a:lnTo>
                    <a:pt x="88074" y="332828"/>
                  </a:lnTo>
                  <a:lnTo>
                    <a:pt x="94792" y="330288"/>
                  </a:lnTo>
                  <a:lnTo>
                    <a:pt x="104749" y="330288"/>
                  </a:lnTo>
                  <a:lnTo>
                    <a:pt x="110159" y="327748"/>
                  </a:lnTo>
                  <a:lnTo>
                    <a:pt x="105295" y="332828"/>
                  </a:lnTo>
                  <a:lnTo>
                    <a:pt x="102882" y="335368"/>
                  </a:lnTo>
                  <a:lnTo>
                    <a:pt x="97370" y="339178"/>
                  </a:lnTo>
                  <a:lnTo>
                    <a:pt x="105295" y="335368"/>
                  </a:lnTo>
                  <a:lnTo>
                    <a:pt x="107111" y="336638"/>
                  </a:lnTo>
                  <a:lnTo>
                    <a:pt x="107835" y="337908"/>
                  </a:lnTo>
                  <a:lnTo>
                    <a:pt x="112483" y="336638"/>
                  </a:lnTo>
                  <a:lnTo>
                    <a:pt x="106667" y="344258"/>
                  </a:lnTo>
                  <a:lnTo>
                    <a:pt x="97955" y="345528"/>
                  </a:lnTo>
                  <a:lnTo>
                    <a:pt x="104927" y="346798"/>
                  </a:lnTo>
                  <a:lnTo>
                    <a:pt x="102235" y="350151"/>
                  </a:lnTo>
                  <a:lnTo>
                    <a:pt x="107607" y="346798"/>
                  </a:lnTo>
                  <a:lnTo>
                    <a:pt x="113639" y="344258"/>
                  </a:lnTo>
                  <a:lnTo>
                    <a:pt x="115074" y="345528"/>
                  </a:lnTo>
                  <a:lnTo>
                    <a:pt x="111607" y="349338"/>
                  </a:lnTo>
                  <a:lnTo>
                    <a:pt x="105956" y="353148"/>
                  </a:lnTo>
                  <a:lnTo>
                    <a:pt x="100863" y="356958"/>
                  </a:lnTo>
                  <a:lnTo>
                    <a:pt x="106083" y="358228"/>
                  </a:lnTo>
                  <a:lnTo>
                    <a:pt x="118287" y="354418"/>
                  </a:lnTo>
                  <a:lnTo>
                    <a:pt x="119456" y="356958"/>
                  </a:lnTo>
                  <a:lnTo>
                    <a:pt x="117703" y="358228"/>
                  </a:lnTo>
                  <a:lnTo>
                    <a:pt x="117119" y="358228"/>
                  </a:lnTo>
                  <a:lnTo>
                    <a:pt x="114223" y="359498"/>
                  </a:lnTo>
                  <a:lnTo>
                    <a:pt x="120345" y="359498"/>
                  </a:lnTo>
                  <a:lnTo>
                    <a:pt x="123520" y="363308"/>
                  </a:lnTo>
                  <a:lnTo>
                    <a:pt x="127127" y="365848"/>
                  </a:lnTo>
                  <a:lnTo>
                    <a:pt x="134556" y="365848"/>
                  </a:lnTo>
                  <a:lnTo>
                    <a:pt x="132816" y="367118"/>
                  </a:lnTo>
                  <a:lnTo>
                    <a:pt x="131648" y="368388"/>
                  </a:lnTo>
                  <a:lnTo>
                    <a:pt x="137464" y="364578"/>
                  </a:lnTo>
                  <a:lnTo>
                    <a:pt x="143268" y="359498"/>
                  </a:lnTo>
                  <a:lnTo>
                    <a:pt x="147916" y="358228"/>
                  </a:lnTo>
                  <a:lnTo>
                    <a:pt x="149085" y="359498"/>
                  </a:lnTo>
                  <a:lnTo>
                    <a:pt x="157213" y="356958"/>
                  </a:lnTo>
                  <a:lnTo>
                    <a:pt x="150241" y="362038"/>
                  </a:lnTo>
                  <a:lnTo>
                    <a:pt x="149669" y="360768"/>
                  </a:lnTo>
                  <a:lnTo>
                    <a:pt x="143852" y="363308"/>
                  </a:lnTo>
                  <a:lnTo>
                    <a:pt x="148501" y="363308"/>
                  </a:lnTo>
                  <a:lnTo>
                    <a:pt x="143141" y="367118"/>
                  </a:lnTo>
                  <a:lnTo>
                    <a:pt x="138938" y="367118"/>
                  </a:lnTo>
                  <a:lnTo>
                    <a:pt x="134556" y="368388"/>
                  </a:lnTo>
                  <a:lnTo>
                    <a:pt x="140360" y="369658"/>
                  </a:lnTo>
                  <a:lnTo>
                    <a:pt x="151993" y="368388"/>
                  </a:lnTo>
                  <a:lnTo>
                    <a:pt x="150825" y="372198"/>
                  </a:lnTo>
                  <a:lnTo>
                    <a:pt x="145110" y="374738"/>
                  </a:lnTo>
                  <a:lnTo>
                    <a:pt x="139801" y="374738"/>
                  </a:lnTo>
                  <a:lnTo>
                    <a:pt x="135724" y="377278"/>
                  </a:lnTo>
                  <a:lnTo>
                    <a:pt x="137464" y="370928"/>
                  </a:lnTo>
                  <a:lnTo>
                    <a:pt x="130746" y="376008"/>
                  </a:lnTo>
                  <a:lnTo>
                    <a:pt x="127990" y="376008"/>
                  </a:lnTo>
                  <a:lnTo>
                    <a:pt x="120611" y="382358"/>
                  </a:lnTo>
                  <a:lnTo>
                    <a:pt x="121196" y="389978"/>
                  </a:lnTo>
                  <a:lnTo>
                    <a:pt x="130492" y="384898"/>
                  </a:lnTo>
                  <a:lnTo>
                    <a:pt x="131076" y="392518"/>
                  </a:lnTo>
                  <a:lnTo>
                    <a:pt x="138049" y="391248"/>
                  </a:lnTo>
                  <a:lnTo>
                    <a:pt x="139788" y="387438"/>
                  </a:lnTo>
                  <a:lnTo>
                    <a:pt x="146761" y="384898"/>
                  </a:lnTo>
                  <a:lnTo>
                    <a:pt x="150114" y="388708"/>
                  </a:lnTo>
                  <a:lnTo>
                    <a:pt x="143560" y="396328"/>
                  </a:lnTo>
                  <a:lnTo>
                    <a:pt x="137439" y="402678"/>
                  </a:lnTo>
                  <a:lnTo>
                    <a:pt x="142113" y="405218"/>
                  </a:lnTo>
                  <a:lnTo>
                    <a:pt x="155689" y="398868"/>
                  </a:lnTo>
                  <a:lnTo>
                    <a:pt x="160172" y="398868"/>
                  </a:lnTo>
                  <a:lnTo>
                    <a:pt x="160121" y="402678"/>
                  </a:lnTo>
                  <a:lnTo>
                    <a:pt x="147345" y="409028"/>
                  </a:lnTo>
                  <a:lnTo>
                    <a:pt x="151498" y="410298"/>
                  </a:lnTo>
                  <a:lnTo>
                    <a:pt x="157505" y="409028"/>
                  </a:lnTo>
                  <a:lnTo>
                    <a:pt x="162204" y="407758"/>
                  </a:lnTo>
                  <a:lnTo>
                    <a:pt x="162445" y="411568"/>
                  </a:lnTo>
                  <a:lnTo>
                    <a:pt x="157594" y="413931"/>
                  </a:lnTo>
                  <a:lnTo>
                    <a:pt x="162001" y="412838"/>
                  </a:lnTo>
                  <a:lnTo>
                    <a:pt x="165354" y="411568"/>
                  </a:lnTo>
                  <a:lnTo>
                    <a:pt x="155473" y="420458"/>
                  </a:lnTo>
                  <a:lnTo>
                    <a:pt x="160845" y="422998"/>
                  </a:lnTo>
                  <a:lnTo>
                    <a:pt x="174180" y="428078"/>
                  </a:lnTo>
                  <a:lnTo>
                    <a:pt x="179882" y="430618"/>
                  </a:lnTo>
                  <a:lnTo>
                    <a:pt x="176390" y="431888"/>
                  </a:lnTo>
                  <a:lnTo>
                    <a:pt x="172326" y="434428"/>
                  </a:lnTo>
                  <a:lnTo>
                    <a:pt x="170573" y="438238"/>
                  </a:lnTo>
                  <a:lnTo>
                    <a:pt x="177076" y="442048"/>
                  </a:lnTo>
                  <a:lnTo>
                    <a:pt x="180682" y="449668"/>
                  </a:lnTo>
                  <a:lnTo>
                    <a:pt x="182435" y="458558"/>
                  </a:lnTo>
                  <a:lnTo>
                    <a:pt x="183362" y="467448"/>
                  </a:lnTo>
                  <a:lnTo>
                    <a:pt x="194398" y="463638"/>
                  </a:lnTo>
                  <a:lnTo>
                    <a:pt x="194919" y="464769"/>
                  </a:lnTo>
                  <a:lnTo>
                    <a:pt x="199047" y="463638"/>
                  </a:lnTo>
                  <a:lnTo>
                    <a:pt x="200799" y="464908"/>
                  </a:lnTo>
                  <a:lnTo>
                    <a:pt x="196138" y="469988"/>
                  </a:lnTo>
                  <a:lnTo>
                    <a:pt x="192659" y="471258"/>
                  </a:lnTo>
                  <a:lnTo>
                    <a:pt x="201853" y="471258"/>
                  </a:lnTo>
                  <a:lnTo>
                    <a:pt x="210451" y="472528"/>
                  </a:lnTo>
                  <a:lnTo>
                    <a:pt x="216103" y="476338"/>
                  </a:lnTo>
                  <a:lnTo>
                    <a:pt x="216484" y="485228"/>
                  </a:lnTo>
                  <a:lnTo>
                    <a:pt x="212991" y="485228"/>
                  </a:lnTo>
                  <a:lnTo>
                    <a:pt x="216446" y="487768"/>
                  </a:lnTo>
                  <a:lnTo>
                    <a:pt x="223164" y="483958"/>
                  </a:lnTo>
                  <a:lnTo>
                    <a:pt x="229006" y="481418"/>
                  </a:lnTo>
                  <a:lnTo>
                    <a:pt x="229844" y="485228"/>
                  </a:lnTo>
                  <a:lnTo>
                    <a:pt x="227520" y="485228"/>
                  </a:lnTo>
                  <a:lnTo>
                    <a:pt x="229844" y="491578"/>
                  </a:lnTo>
                  <a:lnTo>
                    <a:pt x="235661" y="495388"/>
                  </a:lnTo>
                  <a:lnTo>
                    <a:pt x="243789" y="503008"/>
                  </a:lnTo>
                  <a:lnTo>
                    <a:pt x="246697" y="508088"/>
                  </a:lnTo>
                  <a:lnTo>
                    <a:pt x="244373" y="518248"/>
                  </a:lnTo>
                  <a:lnTo>
                    <a:pt x="250482" y="514438"/>
                  </a:lnTo>
                  <a:lnTo>
                    <a:pt x="253161" y="518248"/>
                  </a:lnTo>
                  <a:lnTo>
                    <a:pt x="256374" y="520788"/>
                  </a:lnTo>
                  <a:lnTo>
                    <a:pt x="264121" y="514438"/>
                  </a:lnTo>
                  <a:lnTo>
                    <a:pt x="262521" y="523328"/>
                  </a:lnTo>
                  <a:lnTo>
                    <a:pt x="260858" y="528408"/>
                  </a:lnTo>
                  <a:lnTo>
                    <a:pt x="260184" y="532218"/>
                  </a:lnTo>
                  <a:lnTo>
                    <a:pt x="260070" y="534758"/>
                  </a:lnTo>
                  <a:lnTo>
                    <a:pt x="260642" y="541108"/>
                  </a:lnTo>
                  <a:lnTo>
                    <a:pt x="261797" y="543648"/>
                  </a:lnTo>
                  <a:lnTo>
                    <a:pt x="272262" y="533488"/>
                  </a:lnTo>
                  <a:lnTo>
                    <a:pt x="276326" y="533488"/>
                  </a:lnTo>
                  <a:lnTo>
                    <a:pt x="269354" y="542378"/>
                  </a:lnTo>
                  <a:lnTo>
                    <a:pt x="280390" y="536028"/>
                  </a:lnTo>
                  <a:lnTo>
                    <a:pt x="274002" y="547458"/>
                  </a:lnTo>
                  <a:lnTo>
                    <a:pt x="278066" y="547458"/>
                  </a:lnTo>
                  <a:lnTo>
                    <a:pt x="277482" y="546188"/>
                  </a:lnTo>
                  <a:lnTo>
                    <a:pt x="279234" y="541108"/>
                  </a:lnTo>
                  <a:lnTo>
                    <a:pt x="281559" y="539838"/>
                  </a:lnTo>
                  <a:lnTo>
                    <a:pt x="288518" y="538568"/>
                  </a:lnTo>
                  <a:lnTo>
                    <a:pt x="285623" y="552538"/>
                  </a:lnTo>
                  <a:lnTo>
                    <a:pt x="282714" y="557618"/>
                  </a:lnTo>
                  <a:lnTo>
                    <a:pt x="287362" y="557618"/>
                  </a:lnTo>
                  <a:lnTo>
                    <a:pt x="297827" y="556348"/>
                  </a:lnTo>
                  <a:lnTo>
                    <a:pt x="295503" y="558888"/>
                  </a:lnTo>
                  <a:lnTo>
                    <a:pt x="293751" y="560158"/>
                  </a:lnTo>
                  <a:lnTo>
                    <a:pt x="291426" y="560158"/>
                  </a:lnTo>
                  <a:lnTo>
                    <a:pt x="293357" y="561428"/>
                  </a:lnTo>
                  <a:lnTo>
                    <a:pt x="291579" y="563968"/>
                  </a:lnTo>
                  <a:lnTo>
                    <a:pt x="290449" y="567778"/>
                  </a:lnTo>
                  <a:lnTo>
                    <a:pt x="294335" y="566508"/>
                  </a:lnTo>
                  <a:lnTo>
                    <a:pt x="294919" y="563968"/>
                  </a:lnTo>
                  <a:lnTo>
                    <a:pt x="298399" y="561428"/>
                  </a:lnTo>
                  <a:lnTo>
                    <a:pt x="300151" y="558888"/>
                  </a:lnTo>
                  <a:lnTo>
                    <a:pt x="298399" y="566508"/>
                  </a:lnTo>
                  <a:lnTo>
                    <a:pt x="303631" y="570318"/>
                  </a:lnTo>
                  <a:lnTo>
                    <a:pt x="309448" y="570318"/>
                  </a:lnTo>
                  <a:lnTo>
                    <a:pt x="304215" y="576668"/>
                  </a:lnTo>
                  <a:lnTo>
                    <a:pt x="309511" y="580478"/>
                  </a:lnTo>
                  <a:lnTo>
                    <a:pt x="316128" y="581748"/>
                  </a:lnTo>
                  <a:lnTo>
                    <a:pt x="323164" y="584288"/>
                  </a:lnTo>
                  <a:lnTo>
                    <a:pt x="329780" y="586828"/>
                  </a:lnTo>
                  <a:lnTo>
                    <a:pt x="328612" y="581748"/>
                  </a:lnTo>
                  <a:lnTo>
                    <a:pt x="336169" y="570318"/>
                  </a:lnTo>
                  <a:lnTo>
                    <a:pt x="339077" y="571588"/>
                  </a:lnTo>
                  <a:lnTo>
                    <a:pt x="338455" y="572795"/>
                  </a:lnTo>
                  <a:lnTo>
                    <a:pt x="341401" y="570318"/>
                  </a:lnTo>
                  <a:lnTo>
                    <a:pt x="343725" y="574128"/>
                  </a:lnTo>
                  <a:lnTo>
                    <a:pt x="336753" y="584288"/>
                  </a:lnTo>
                  <a:lnTo>
                    <a:pt x="333273" y="586828"/>
                  </a:lnTo>
                  <a:lnTo>
                    <a:pt x="339077" y="584288"/>
                  </a:lnTo>
                  <a:lnTo>
                    <a:pt x="337324" y="588098"/>
                  </a:lnTo>
                  <a:lnTo>
                    <a:pt x="335584" y="589368"/>
                  </a:lnTo>
                  <a:lnTo>
                    <a:pt x="333273" y="593178"/>
                  </a:lnTo>
                  <a:lnTo>
                    <a:pt x="335699" y="593178"/>
                  </a:lnTo>
                  <a:lnTo>
                    <a:pt x="336600" y="596988"/>
                  </a:lnTo>
                  <a:lnTo>
                    <a:pt x="338162" y="600798"/>
                  </a:lnTo>
                  <a:lnTo>
                    <a:pt x="342557" y="596988"/>
                  </a:lnTo>
                  <a:lnTo>
                    <a:pt x="341401" y="600798"/>
                  </a:lnTo>
                  <a:lnTo>
                    <a:pt x="350113" y="604608"/>
                  </a:lnTo>
                  <a:lnTo>
                    <a:pt x="355930" y="603338"/>
                  </a:lnTo>
                  <a:lnTo>
                    <a:pt x="362889" y="605878"/>
                  </a:lnTo>
                  <a:lnTo>
                    <a:pt x="364058" y="603338"/>
                  </a:lnTo>
                  <a:lnTo>
                    <a:pt x="366966" y="596988"/>
                  </a:lnTo>
                  <a:lnTo>
                    <a:pt x="367538" y="595718"/>
                  </a:lnTo>
                  <a:lnTo>
                    <a:pt x="369290" y="599528"/>
                  </a:lnTo>
                  <a:lnTo>
                    <a:pt x="372427" y="595718"/>
                  </a:lnTo>
                  <a:lnTo>
                    <a:pt x="374523" y="593178"/>
                  </a:lnTo>
                  <a:lnTo>
                    <a:pt x="378002" y="598258"/>
                  </a:lnTo>
                  <a:lnTo>
                    <a:pt x="380911" y="608418"/>
                  </a:lnTo>
                  <a:lnTo>
                    <a:pt x="387299" y="609688"/>
                  </a:lnTo>
                  <a:lnTo>
                    <a:pt x="393687" y="607148"/>
                  </a:lnTo>
                  <a:lnTo>
                    <a:pt x="399503" y="607148"/>
                  </a:lnTo>
                  <a:lnTo>
                    <a:pt x="393687" y="613498"/>
                  </a:lnTo>
                  <a:lnTo>
                    <a:pt x="401828" y="613498"/>
                  </a:lnTo>
                  <a:lnTo>
                    <a:pt x="404152" y="614768"/>
                  </a:lnTo>
                  <a:lnTo>
                    <a:pt x="416356" y="610958"/>
                  </a:lnTo>
                  <a:lnTo>
                    <a:pt x="416356" y="607148"/>
                  </a:lnTo>
                  <a:lnTo>
                    <a:pt x="415772" y="604608"/>
                  </a:lnTo>
                  <a:lnTo>
                    <a:pt x="417512" y="600798"/>
                  </a:lnTo>
                  <a:lnTo>
                    <a:pt x="419836" y="600798"/>
                  </a:lnTo>
                  <a:lnTo>
                    <a:pt x="420192" y="604608"/>
                  </a:lnTo>
                  <a:lnTo>
                    <a:pt x="420306" y="607415"/>
                  </a:lnTo>
                  <a:lnTo>
                    <a:pt x="418757" y="610793"/>
                  </a:lnTo>
                  <a:lnTo>
                    <a:pt x="423176" y="609688"/>
                  </a:lnTo>
                  <a:lnTo>
                    <a:pt x="427316" y="612228"/>
                  </a:lnTo>
                  <a:lnTo>
                    <a:pt x="430923" y="616038"/>
                  </a:lnTo>
                  <a:lnTo>
                    <a:pt x="434365" y="622388"/>
                  </a:lnTo>
                  <a:lnTo>
                    <a:pt x="437896" y="627468"/>
                  </a:lnTo>
                  <a:lnTo>
                    <a:pt x="441629" y="631278"/>
                  </a:lnTo>
                  <a:lnTo>
                    <a:pt x="445808" y="631278"/>
                  </a:lnTo>
                  <a:lnTo>
                    <a:pt x="450646" y="627468"/>
                  </a:lnTo>
                  <a:lnTo>
                    <a:pt x="450062" y="628738"/>
                  </a:lnTo>
                  <a:lnTo>
                    <a:pt x="452094" y="627468"/>
                  </a:lnTo>
                  <a:lnTo>
                    <a:pt x="454126" y="626198"/>
                  </a:lnTo>
                  <a:lnTo>
                    <a:pt x="457619" y="623658"/>
                  </a:lnTo>
                  <a:lnTo>
                    <a:pt x="461683" y="621118"/>
                  </a:lnTo>
                  <a:lnTo>
                    <a:pt x="465747" y="622388"/>
                  </a:lnTo>
                  <a:lnTo>
                    <a:pt x="457619" y="627468"/>
                  </a:lnTo>
                  <a:lnTo>
                    <a:pt x="459943" y="633818"/>
                  </a:lnTo>
                  <a:lnTo>
                    <a:pt x="466915" y="627468"/>
                  </a:lnTo>
                  <a:lnTo>
                    <a:pt x="470395" y="627468"/>
                  </a:lnTo>
                  <a:lnTo>
                    <a:pt x="474472" y="630008"/>
                  </a:lnTo>
                  <a:lnTo>
                    <a:pt x="481444" y="635088"/>
                  </a:lnTo>
                  <a:lnTo>
                    <a:pt x="486676" y="630008"/>
                  </a:lnTo>
                  <a:lnTo>
                    <a:pt x="487248" y="637628"/>
                  </a:lnTo>
                  <a:lnTo>
                    <a:pt x="489000" y="641438"/>
                  </a:lnTo>
                  <a:lnTo>
                    <a:pt x="491896" y="642708"/>
                  </a:lnTo>
                  <a:lnTo>
                    <a:pt x="493064" y="642708"/>
                  </a:lnTo>
                  <a:lnTo>
                    <a:pt x="494804" y="643978"/>
                  </a:lnTo>
                  <a:lnTo>
                    <a:pt x="496544" y="643978"/>
                  </a:lnTo>
                  <a:lnTo>
                    <a:pt x="497128" y="642708"/>
                  </a:lnTo>
                  <a:lnTo>
                    <a:pt x="498297" y="641438"/>
                  </a:lnTo>
                  <a:lnTo>
                    <a:pt x="501205" y="638898"/>
                  </a:lnTo>
                  <a:lnTo>
                    <a:pt x="497713" y="647788"/>
                  </a:lnTo>
                  <a:lnTo>
                    <a:pt x="499440" y="643991"/>
                  </a:lnTo>
                  <a:lnTo>
                    <a:pt x="498868" y="646518"/>
                  </a:lnTo>
                  <a:lnTo>
                    <a:pt x="501205" y="641438"/>
                  </a:lnTo>
                  <a:lnTo>
                    <a:pt x="501205" y="640168"/>
                  </a:lnTo>
                  <a:lnTo>
                    <a:pt x="499745" y="643343"/>
                  </a:lnTo>
                  <a:lnTo>
                    <a:pt x="501777" y="638898"/>
                  </a:lnTo>
                  <a:lnTo>
                    <a:pt x="501205" y="640168"/>
                  </a:lnTo>
                  <a:lnTo>
                    <a:pt x="503529" y="636358"/>
                  </a:lnTo>
                  <a:lnTo>
                    <a:pt x="504685" y="635088"/>
                  </a:lnTo>
                  <a:lnTo>
                    <a:pt x="507009" y="635088"/>
                  </a:lnTo>
                  <a:lnTo>
                    <a:pt x="508749" y="636358"/>
                  </a:lnTo>
                  <a:lnTo>
                    <a:pt x="508177" y="642708"/>
                  </a:lnTo>
                  <a:lnTo>
                    <a:pt x="506425" y="647788"/>
                  </a:lnTo>
                  <a:lnTo>
                    <a:pt x="504101" y="651598"/>
                  </a:lnTo>
                  <a:lnTo>
                    <a:pt x="502945" y="654138"/>
                  </a:lnTo>
                  <a:lnTo>
                    <a:pt x="501777" y="654138"/>
                  </a:lnTo>
                  <a:lnTo>
                    <a:pt x="501777" y="657948"/>
                  </a:lnTo>
                  <a:lnTo>
                    <a:pt x="502361" y="660488"/>
                  </a:lnTo>
                  <a:lnTo>
                    <a:pt x="502361" y="661758"/>
                  </a:lnTo>
                  <a:lnTo>
                    <a:pt x="502945" y="664298"/>
                  </a:lnTo>
                  <a:lnTo>
                    <a:pt x="508762" y="665568"/>
                  </a:lnTo>
                  <a:lnTo>
                    <a:pt x="518604" y="661758"/>
                  </a:lnTo>
                  <a:lnTo>
                    <a:pt x="526275" y="659218"/>
                  </a:lnTo>
                  <a:lnTo>
                    <a:pt x="525564" y="665568"/>
                  </a:lnTo>
                  <a:lnTo>
                    <a:pt x="513981" y="669378"/>
                  </a:lnTo>
                  <a:lnTo>
                    <a:pt x="524395" y="671918"/>
                  </a:lnTo>
                  <a:lnTo>
                    <a:pt x="531368" y="684618"/>
                  </a:lnTo>
                  <a:lnTo>
                    <a:pt x="535432" y="690968"/>
                  </a:lnTo>
                  <a:lnTo>
                    <a:pt x="538924" y="697318"/>
                  </a:lnTo>
                  <a:lnTo>
                    <a:pt x="548220" y="698588"/>
                  </a:lnTo>
                  <a:lnTo>
                    <a:pt x="545312" y="699858"/>
                  </a:lnTo>
                  <a:lnTo>
                    <a:pt x="542417" y="702398"/>
                  </a:lnTo>
                  <a:lnTo>
                    <a:pt x="541832" y="701128"/>
                  </a:lnTo>
                  <a:lnTo>
                    <a:pt x="540385" y="706208"/>
                  </a:lnTo>
                  <a:lnTo>
                    <a:pt x="543356" y="707478"/>
                  </a:lnTo>
                  <a:lnTo>
                    <a:pt x="548614" y="708748"/>
                  </a:lnTo>
                  <a:lnTo>
                    <a:pt x="554037" y="706208"/>
                  </a:lnTo>
                  <a:lnTo>
                    <a:pt x="554609" y="708748"/>
                  </a:lnTo>
                  <a:lnTo>
                    <a:pt x="548805" y="710018"/>
                  </a:lnTo>
                  <a:lnTo>
                    <a:pt x="546481" y="713828"/>
                  </a:lnTo>
                  <a:lnTo>
                    <a:pt x="547573" y="716368"/>
                  </a:lnTo>
                  <a:lnTo>
                    <a:pt x="555218" y="716368"/>
                  </a:lnTo>
                  <a:lnTo>
                    <a:pt x="553453" y="720178"/>
                  </a:lnTo>
                  <a:lnTo>
                    <a:pt x="551713" y="720178"/>
                  </a:lnTo>
                  <a:lnTo>
                    <a:pt x="555193" y="721448"/>
                  </a:lnTo>
                  <a:lnTo>
                    <a:pt x="555777" y="727798"/>
                  </a:lnTo>
                  <a:lnTo>
                    <a:pt x="562165" y="720178"/>
                  </a:lnTo>
                  <a:lnTo>
                    <a:pt x="561594" y="727798"/>
                  </a:lnTo>
                  <a:lnTo>
                    <a:pt x="572046" y="725258"/>
                  </a:lnTo>
                  <a:lnTo>
                    <a:pt x="569722" y="732878"/>
                  </a:lnTo>
                  <a:lnTo>
                    <a:pt x="574522" y="731608"/>
                  </a:lnTo>
                  <a:lnTo>
                    <a:pt x="575894" y="734148"/>
                  </a:lnTo>
                  <a:lnTo>
                    <a:pt x="577811" y="736688"/>
                  </a:lnTo>
                  <a:lnTo>
                    <a:pt x="584250" y="732878"/>
                  </a:lnTo>
                  <a:lnTo>
                    <a:pt x="578027" y="740498"/>
                  </a:lnTo>
                  <a:lnTo>
                    <a:pt x="578002" y="744308"/>
                  </a:lnTo>
                  <a:lnTo>
                    <a:pt x="582129" y="746848"/>
                  </a:lnTo>
                  <a:lnTo>
                    <a:pt x="588314" y="745578"/>
                  </a:lnTo>
                  <a:lnTo>
                    <a:pt x="583666" y="748118"/>
                  </a:lnTo>
                  <a:lnTo>
                    <a:pt x="585990" y="751928"/>
                  </a:lnTo>
                  <a:lnTo>
                    <a:pt x="580186" y="755738"/>
                  </a:lnTo>
                  <a:lnTo>
                    <a:pt x="583095" y="758278"/>
                  </a:lnTo>
                  <a:lnTo>
                    <a:pt x="587743" y="758278"/>
                  </a:lnTo>
                  <a:lnTo>
                    <a:pt x="593547" y="751928"/>
                  </a:lnTo>
                  <a:lnTo>
                    <a:pt x="592239" y="760818"/>
                  </a:lnTo>
                  <a:lnTo>
                    <a:pt x="598271" y="762088"/>
                  </a:lnTo>
                  <a:lnTo>
                    <a:pt x="603110" y="763358"/>
                  </a:lnTo>
                  <a:lnTo>
                    <a:pt x="598195" y="772248"/>
                  </a:lnTo>
                  <a:lnTo>
                    <a:pt x="608571" y="773518"/>
                  </a:lnTo>
                  <a:lnTo>
                    <a:pt x="617956" y="776058"/>
                  </a:lnTo>
                  <a:lnTo>
                    <a:pt x="626478" y="777328"/>
                  </a:lnTo>
                  <a:lnTo>
                    <a:pt x="634225" y="781138"/>
                  </a:lnTo>
                  <a:lnTo>
                    <a:pt x="627519" y="784948"/>
                  </a:lnTo>
                  <a:lnTo>
                    <a:pt x="619760" y="782408"/>
                  </a:lnTo>
                  <a:lnTo>
                    <a:pt x="612724" y="787488"/>
                  </a:lnTo>
                  <a:lnTo>
                    <a:pt x="621690" y="787488"/>
                  </a:lnTo>
                  <a:lnTo>
                    <a:pt x="630377" y="786218"/>
                  </a:lnTo>
                  <a:lnTo>
                    <a:pt x="637654" y="787488"/>
                  </a:lnTo>
                  <a:lnTo>
                    <a:pt x="642366" y="791298"/>
                  </a:lnTo>
                  <a:lnTo>
                    <a:pt x="642366" y="795108"/>
                  </a:lnTo>
                  <a:lnTo>
                    <a:pt x="636549" y="796378"/>
                  </a:lnTo>
                  <a:lnTo>
                    <a:pt x="633653" y="796378"/>
                  </a:lnTo>
                  <a:lnTo>
                    <a:pt x="640740" y="798918"/>
                  </a:lnTo>
                  <a:lnTo>
                    <a:pt x="645922" y="803998"/>
                  </a:lnTo>
                  <a:lnTo>
                    <a:pt x="651217" y="807808"/>
                  </a:lnTo>
                  <a:lnTo>
                    <a:pt x="658634" y="809078"/>
                  </a:lnTo>
                  <a:lnTo>
                    <a:pt x="657479" y="810348"/>
                  </a:lnTo>
                  <a:lnTo>
                    <a:pt x="655726" y="810348"/>
                  </a:lnTo>
                  <a:lnTo>
                    <a:pt x="654570" y="811618"/>
                  </a:lnTo>
                  <a:lnTo>
                    <a:pt x="656310" y="811618"/>
                  </a:lnTo>
                  <a:lnTo>
                    <a:pt x="655726" y="816698"/>
                  </a:lnTo>
                  <a:lnTo>
                    <a:pt x="660958" y="810348"/>
                  </a:lnTo>
                  <a:lnTo>
                    <a:pt x="658634" y="810348"/>
                  </a:lnTo>
                  <a:lnTo>
                    <a:pt x="664083" y="803998"/>
                  </a:lnTo>
                  <a:lnTo>
                    <a:pt x="671271" y="798918"/>
                  </a:lnTo>
                  <a:lnTo>
                    <a:pt x="678256" y="795108"/>
                  </a:lnTo>
                  <a:lnTo>
                    <a:pt x="683044" y="792568"/>
                  </a:lnTo>
                  <a:lnTo>
                    <a:pt x="676300" y="800188"/>
                  </a:lnTo>
                  <a:lnTo>
                    <a:pt x="675703" y="805268"/>
                  </a:lnTo>
                  <a:lnTo>
                    <a:pt x="674141" y="810348"/>
                  </a:lnTo>
                  <a:lnTo>
                    <a:pt x="664451" y="820508"/>
                  </a:lnTo>
                  <a:lnTo>
                    <a:pt x="666191" y="819238"/>
                  </a:lnTo>
                  <a:lnTo>
                    <a:pt x="669683" y="817968"/>
                  </a:lnTo>
                  <a:lnTo>
                    <a:pt x="672579" y="814158"/>
                  </a:lnTo>
                  <a:lnTo>
                    <a:pt x="672579" y="816698"/>
                  </a:lnTo>
                  <a:lnTo>
                    <a:pt x="671423" y="817968"/>
                  </a:lnTo>
                  <a:lnTo>
                    <a:pt x="666191" y="821778"/>
                  </a:lnTo>
                  <a:lnTo>
                    <a:pt x="673747" y="823048"/>
                  </a:lnTo>
                  <a:lnTo>
                    <a:pt x="677227" y="815428"/>
                  </a:lnTo>
                  <a:lnTo>
                    <a:pt x="681304" y="817968"/>
                  </a:lnTo>
                  <a:lnTo>
                    <a:pt x="679272" y="821309"/>
                  </a:lnTo>
                  <a:lnTo>
                    <a:pt x="680720" y="820508"/>
                  </a:lnTo>
                  <a:lnTo>
                    <a:pt x="687108" y="816698"/>
                  </a:lnTo>
                  <a:lnTo>
                    <a:pt x="688860" y="821778"/>
                  </a:lnTo>
                  <a:lnTo>
                    <a:pt x="687692" y="823048"/>
                  </a:lnTo>
                  <a:lnTo>
                    <a:pt x="685952" y="825588"/>
                  </a:lnTo>
                  <a:lnTo>
                    <a:pt x="685368" y="825588"/>
                  </a:lnTo>
                  <a:lnTo>
                    <a:pt x="688860" y="826858"/>
                  </a:lnTo>
                  <a:lnTo>
                    <a:pt x="694080" y="825588"/>
                  </a:lnTo>
                  <a:lnTo>
                    <a:pt x="698741" y="824318"/>
                  </a:lnTo>
                  <a:lnTo>
                    <a:pt x="703961" y="823048"/>
                  </a:lnTo>
                  <a:lnTo>
                    <a:pt x="708037" y="823048"/>
                  </a:lnTo>
                  <a:lnTo>
                    <a:pt x="709193" y="828128"/>
                  </a:lnTo>
                  <a:lnTo>
                    <a:pt x="703986" y="834478"/>
                  </a:lnTo>
                  <a:lnTo>
                    <a:pt x="703313" y="837018"/>
                  </a:lnTo>
                  <a:lnTo>
                    <a:pt x="703389" y="839558"/>
                  </a:lnTo>
                  <a:lnTo>
                    <a:pt x="700481" y="845908"/>
                  </a:lnTo>
                  <a:lnTo>
                    <a:pt x="706869" y="844638"/>
                  </a:lnTo>
                  <a:lnTo>
                    <a:pt x="709193" y="838288"/>
                  </a:lnTo>
                  <a:lnTo>
                    <a:pt x="712101" y="840828"/>
                  </a:lnTo>
                  <a:lnTo>
                    <a:pt x="716457" y="838288"/>
                  </a:lnTo>
                  <a:lnTo>
                    <a:pt x="720813" y="835748"/>
                  </a:lnTo>
                  <a:lnTo>
                    <a:pt x="721398" y="840828"/>
                  </a:lnTo>
                  <a:lnTo>
                    <a:pt x="715594" y="843368"/>
                  </a:lnTo>
                  <a:lnTo>
                    <a:pt x="723138" y="845908"/>
                  </a:lnTo>
                  <a:lnTo>
                    <a:pt x="722566" y="838288"/>
                  </a:lnTo>
                  <a:lnTo>
                    <a:pt x="730110" y="835748"/>
                  </a:lnTo>
                  <a:lnTo>
                    <a:pt x="732447" y="824318"/>
                  </a:lnTo>
                  <a:lnTo>
                    <a:pt x="734187" y="830668"/>
                  </a:lnTo>
                  <a:lnTo>
                    <a:pt x="732447" y="830668"/>
                  </a:lnTo>
                  <a:lnTo>
                    <a:pt x="737095" y="831938"/>
                  </a:lnTo>
                  <a:lnTo>
                    <a:pt x="734187" y="840828"/>
                  </a:lnTo>
                  <a:lnTo>
                    <a:pt x="738251" y="837018"/>
                  </a:lnTo>
                  <a:lnTo>
                    <a:pt x="742899" y="835748"/>
                  </a:lnTo>
                  <a:lnTo>
                    <a:pt x="742899" y="839558"/>
                  </a:lnTo>
                  <a:lnTo>
                    <a:pt x="741159" y="843368"/>
                  </a:lnTo>
                  <a:lnTo>
                    <a:pt x="733602" y="852258"/>
                  </a:lnTo>
                  <a:lnTo>
                    <a:pt x="732447" y="854798"/>
                  </a:lnTo>
                  <a:lnTo>
                    <a:pt x="737476" y="850988"/>
                  </a:lnTo>
                  <a:lnTo>
                    <a:pt x="745350" y="850988"/>
                  </a:lnTo>
                  <a:lnTo>
                    <a:pt x="751039" y="847178"/>
                  </a:lnTo>
                  <a:lnTo>
                    <a:pt x="748715" y="849718"/>
                  </a:lnTo>
                  <a:lnTo>
                    <a:pt x="744639" y="856068"/>
                  </a:lnTo>
                  <a:lnTo>
                    <a:pt x="744067" y="857338"/>
                  </a:lnTo>
                  <a:lnTo>
                    <a:pt x="750455" y="850988"/>
                  </a:lnTo>
                  <a:lnTo>
                    <a:pt x="750455" y="853528"/>
                  </a:lnTo>
                  <a:lnTo>
                    <a:pt x="749871" y="856068"/>
                  </a:lnTo>
                  <a:lnTo>
                    <a:pt x="746391" y="859878"/>
                  </a:lnTo>
                  <a:lnTo>
                    <a:pt x="749147" y="859878"/>
                  </a:lnTo>
                  <a:lnTo>
                    <a:pt x="751903" y="854798"/>
                  </a:lnTo>
                  <a:lnTo>
                    <a:pt x="754227" y="850988"/>
                  </a:lnTo>
                  <a:lnTo>
                    <a:pt x="755688" y="854798"/>
                  </a:lnTo>
                  <a:lnTo>
                    <a:pt x="755103" y="854798"/>
                  </a:lnTo>
                  <a:lnTo>
                    <a:pt x="754519" y="856068"/>
                  </a:lnTo>
                  <a:lnTo>
                    <a:pt x="752779" y="857338"/>
                  </a:lnTo>
                  <a:lnTo>
                    <a:pt x="756272" y="863688"/>
                  </a:lnTo>
                  <a:lnTo>
                    <a:pt x="766673" y="858608"/>
                  </a:lnTo>
                  <a:lnTo>
                    <a:pt x="768997" y="864958"/>
                  </a:lnTo>
                  <a:lnTo>
                    <a:pt x="765479" y="871308"/>
                  </a:lnTo>
                  <a:lnTo>
                    <a:pt x="763054" y="871308"/>
                  </a:lnTo>
                  <a:lnTo>
                    <a:pt x="760857" y="872578"/>
                  </a:lnTo>
                  <a:lnTo>
                    <a:pt x="758012" y="877658"/>
                  </a:lnTo>
                  <a:lnTo>
                    <a:pt x="765556" y="877658"/>
                  </a:lnTo>
                  <a:lnTo>
                    <a:pt x="774090" y="876388"/>
                  </a:lnTo>
                  <a:lnTo>
                    <a:pt x="781989" y="876388"/>
                  </a:lnTo>
                  <a:lnTo>
                    <a:pt x="787603" y="878928"/>
                  </a:lnTo>
                  <a:lnTo>
                    <a:pt x="787019" y="876388"/>
                  </a:lnTo>
                  <a:lnTo>
                    <a:pt x="791895" y="871308"/>
                  </a:lnTo>
                  <a:lnTo>
                    <a:pt x="792467" y="875118"/>
                  </a:lnTo>
                  <a:lnTo>
                    <a:pt x="792492" y="881468"/>
                  </a:lnTo>
                  <a:lnTo>
                    <a:pt x="795731" y="881468"/>
                  </a:lnTo>
                  <a:lnTo>
                    <a:pt x="793991" y="882738"/>
                  </a:lnTo>
                  <a:lnTo>
                    <a:pt x="789343" y="890358"/>
                  </a:lnTo>
                  <a:lnTo>
                    <a:pt x="790511" y="889088"/>
                  </a:lnTo>
                  <a:lnTo>
                    <a:pt x="794143" y="891628"/>
                  </a:lnTo>
                  <a:lnTo>
                    <a:pt x="799515" y="891628"/>
                  </a:lnTo>
                  <a:lnTo>
                    <a:pt x="806196" y="890358"/>
                  </a:lnTo>
                  <a:lnTo>
                    <a:pt x="813752" y="889088"/>
                  </a:lnTo>
                  <a:lnTo>
                    <a:pt x="810260" y="892898"/>
                  </a:lnTo>
                  <a:lnTo>
                    <a:pt x="811428" y="897978"/>
                  </a:lnTo>
                  <a:lnTo>
                    <a:pt x="816660" y="899248"/>
                  </a:lnTo>
                  <a:lnTo>
                    <a:pt x="818984" y="903058"/>
                  </a:lnTo>
                  <a:lnTo>
                    <a:pt x="822464" y="899248"/>
                  </a:lnTo>
                  <a:lnTo>
                    <a:pt x="823633" y="900518"/>
                  </a:lnTo>
                  <a:lnTo>
                    <a:pt x="824014" y="899248"/>
                  </a:lnTo>
                  <a:lnTo>
                    <a:pt x="825957" y="892898"/>
                  </a:lnTo>
                  <a:lnTo>
                    <a:pt x="824217" y="909408"/>
                  </a:lnTo>
                  <a:lnTo>
                    <a:pt x="831189" y="908138"/>
                  </a:lnTo>
                  <a:lnTo>
                    <a:pt x="837577" y="905598"/>
                  </a:lnTo>
                  <a:lnTo>
                    <a:pt x="843965" y="904328"/>
                  </a:lnTo>
                  <a:lnTo>
                    <a:pt x="850938" y="900518"/>
                  </a:lnTo>
                  <a:lnTo>
                    <a:pt x="850366" y="914488"/>
                  </a:lnTo>
                  <a:lnTo>
                    <a:pt x="849198" y="913218"/>
                  </a:lnTo>
                  <a:lnTo>
                    <a:pt x="845718" y="917028"/>
                  </a:lnTo>
                  <a:lnTo>
                    <a:pt x="846874" y="918298"/>
                  </a:lnTo>
                  <a:lnTo>
                    <a:pt x="850366" y="918298"/>
                  </a:lnTo>
                  <a:lnTo>
                    <a:pt x="853262" y="917028"/>
                  </a:lnTo>
                  <a:lnTo>
                    <a:pt x="856754" y="917028"/>
                  </a:lnTo>
                  <a:lnTo>
                    <a:pt x="857580" y="914488"/>
                  </a:lnTo>
                  <a:lnTo>
                    <a:pt x="858824" y="910678"/>
                  </a:lnTo>
                  <a:lnTo>
                    <a:pt x="859663" y="908138"/>
                  </a:lnTo>
                  <a:lnTo>
                    <a:pt x="857910" y="910678"/>
                  </a:lnTo>
                  <a:lnTo>
                    <a:pt x="859078" y="904328"/>
                  </a:lnTo>
                  <a:lnTo>
                    <a:pt x="861987" y="900518"/>
                  </a:lnTo>
                  <a:lnTo>
                    <a:pt x="866051" y="897978"/>
                  </a:lnTo>
                  <a:lnTo>
                    <a:pt x="867791" y="897978"/>
                  </a:lnTo>
                  <a:lnTo>
                    <a:pt x="861987" y="901788"/>
                  </a:lnTo>
                  <a:lnTo>
                    <a:pt x="861987" y="915758"/>
                  </a:lnTo>
                  <a:lnTo>
                    <a:pt x="862571" y="913218"/>
                  </a:lnTo>
                  <a:lnTo>
                    <a:pt x="864311" y="910678"/>
                  </a:lnTo>
                  <a:lnTo>
                    <a:pt x="865466" y="908138"/>
                  </a:lnTo>
                  <a:lnTo>
                    <a:pt x="865695" y="913218"/>
                  </a:lnTo>
                  <a:lnTo>
                    <a:pt x="868527" y="908138"/>
                  </a:lnTo>
                  <a:lnTo>
                    <a:pt x="872007" y="901788"/>
                  </a:lnTo>
                  <a:lnTo>
                    <a:pt x="874191" y="904328"/>
                  </a:lnTo>
                  <a:lnTo>
                    <a:pt x="871867" y="908138"/>
                  </a:lnTo>
                  <a:lnTo>
                    <a:pt x="874763" y="906868"/>
                  </a:lnTo>
                  <a:lnTo>
                    <a:pt x="878840" y="903058"/>
                  </a:lnTo>
                  <a:lnTo>
                    <a:pt x="880579" y="904328"/>
                  </a:lnTo>
                  <a:lnTo>
                    <a:pt x="878535" y="911479"/>
                  </a:lnTo>
                  <a:lnTo>
                    <a:pt x="880872" y="909408"/>
                  </a:lnTo>
                  <a:lnTo>
                    <a:pt x="884301" y="906868"/>
                  </a:lnTo>
                  <a:lnTo>
                    <a:pt x="885228" y="910678"/>
                  </a:lnTo>
                  <a:lnTo>
                    <a:pt x="882904" y="913218"/>
                  </a:lnTo>
                  <a:lnTo>
                    <a:pt x="881164" y="911948"/>
                  </a:lnTo>
                  <a:lnTo>
                    <a:pt x="878840" y="914488"/>
                  </a:lnTo>
                  <a:lnTo>
                    <a:pt x="877671" y="925918"/>
                  </a:lnTo>
                  <a:lnTo>
                    <a:pt x="878840" y="924648"/>
                  </a:lnTo>
                  <a:lnTo>
                    <a:pt x="880579" y="925918"/>
                  </a:lnTo>
                  <a:lnTo>
                    <a:pt x="884072" y="932268"/>
                  </a:lnTo>
                  <a:lnTo>
                    <a:pt x="884072" y="929728"/>
                  </a:lnTo>
                  <a:lnTo>
                    <a:pt x="887755" y="924648"/>
                  </a:lnTo>
                  <a:lnTo>
                    <a:pt x="891425" y="919568"/>
                  </a:lnTo>
                  <a:lnTo>
                    <a:pt x="895477" y="918298"/>
                  </a:lnTo>
                  <a:lnTo>
                    <a:pt x="899185" y="918298"/>
                  </a:lnTo>
                  <a:lnTo>
                    <a:pt x="905573" y="913218"/>
                  </a:lnTo>
                  <a:lnTo>
                    <a:pt x="900201" y="920838"/>
                  </a:lnTo>
                  <a:lnTo>
                    <a:pt x="898817" y="924648"/>
                  </a:lnTo>
                  <a:lnTo>
                    <a:pt x="898626" y="927188"/>
                  </a:lnTo>
                  <a:lnTo>
                    <a:pt x="896848" y="932268"/>
                  </a:lnTo>
                  <a:lnTo>
                    <a:pt x="896848" y="936078"/>
                  </a:lnTo>
                  <a:lnTo>
                    <a:pt x="897851" y="939380"/>
                  </a:lnTo>
                  <a:lnTo>
                    <a:pt x="897915" y="940117"/>
                  </a:lnTo>
                  <a:lnTo>
                    <a:pt x="896277" y="943698"/>
                  </a:lnTo>
                  <a:lnTo>
                    <a:pt x="899121" y="941158"/>
                  </a:lnTo>
                  <a:lnTo>
                    <a:pt x="900341" y="943698"/>
                  </a:lnTo>
                  <a:lnTo>
                    <a:pt x="901992" y="944968"/>
                  </a:lnTo>
                  <a:lnTo>
                    <a:pt x="905116" y="941158"/>
                  </a:lnTo>
                  <a:lnTo>
                    <a:pt x="906145" y="939888"/>
                  </a:lnTo>
                  <a:lnTo>
                    <a:pt x="904989" y="943698"/>
                  </a:lnTo>
                  <a:lnTo>
                    <a:pt x="906614" y="942682"/>
                  </a:lnTo>
                  <a:lnTo>
                    <a:pt x="907897" y="939888"/>
                  </a:lnTo>
                  <a:lnTo>
                    <a:pt x="912545" y="934808"/>
                  </a:lnTo>
                  <a:lnTo>
                    <a:pt x="914285" y="939888"/>
                  </a:lnTo>
                  <a:lnTo>
                    <a:pt x="918933" y="947508"/>
                  </a:lnTo>
                  <a:lnTo>
                    <a:pt x="921842" y="951318"/>
                  </a:lnTo>
                  <a:lnTo>
                    <a:pt x="928230" y="944968"/>
                  </a:lnTo>
                  <a:lnTo>
                    <a:pt x="933767" y="939888"/>
                  </a:lnTo>
                  <a:lnTo>
                    <a:pt x="938479" y="934808"/>
                  </a:lnTo>
                  <a:lnTo>
                    <a:pt x="941768" y="930998"/>
                  </a:lnTo>
                  <a:lnTo>
                    <a:pt x="942860" y="929728"/>
                  </a:lnTo>
                  <a:lnTo>
                    <a:pt x="947407" y="924648"/>
                  </a:lnTo>
                  <a:lnTo>
                    <a:pt x="947991" y="924648"/>
                  </a:lnTo>
                  <a:lnTo>
                    <a:pt x="948575" y="925918"/>
                  </a:lnTo>
                  <a:lnTo>
                    <a:pt x="949159" y="925918"/>
                  </a:lnTo>
                  <a:lnTo>
                    <a:pt x="948575" y="930998"/>
                  </a:lnTo>
                  <a:lnTo>
                    <a:pt x="943927" y="936078"/>
                  </a:lnTo>
                  <a:lnTo>
                    <a:pt x="945667" y="942428"/>
                  </a:lnTo>
                  <a:lnTo>
                    <a:pt x="948575" y="942428"/>
                  </a:lnTo>
                  <a:lnTo>
                    <a:pt x="951280" y="939888"/>
                  </a:lnTo>
                  <a:lnTo>
                    <a:pt x="952639" y="938618"/>
                  </a:lnTo>
                  <a:lnTo>
                    <a:pt x="950899" y="942428"/>
                  </a:lnTo>
                  <a:lnTo>
                    <a:pt x="950899" y="948778"/>
                  </a:lnTo>
                  <a:lnTo>
                    <a:pt x="953808" y="948778"/>
                  </a:lnTo>
                  <a:lnTo>
                    <a:pt x="955357" y="941158"/>
                  </a:lnTo>
                  <a:lnTo>
                    <a:pt x="955560" y="940117"/>
                  </a:lnTo>
                  <a:lnTo>
                    <a:pt x="953808" y="941158"/>
                  </a:lnTo>
                  <a:lnTo>
                    <a:pt x="954849" y="938618"/>
                  </a:lnTo>
                  <a:lnTo>
                    <a:pt x="957986" y="930998"/>
                  </a:lnTo>
                  <a:lnTo>
                    <a:pt x="959027" y="928458"/>
                  </a:lnTo>
                  <a:lnTo>
                    <a:pt x="978204" y="933538"/>
                  </a:lnTo>
                  <a:lnTo>
                    <a:pt x="987793" y="937348"/>
                  </a:lnTo>
                  <a:lnTo>
                    <a:pt x="997381" y="938618"/>
                  </a:lnTo>
                  <a:lnTo>
                    <a:pt x="993749" y="951801"/>
                  </a:lnTo>
                  <a:lnTo>
                    <a:pt x="990993" y="962748"/>
                  </a:lnTo>
                  <a:lnTo>
                    <a:pt x="989863" y="972908"/>
                  </a:lnTo>
                  <a:lnTo>
                    <a:pt x="991577" y="984338"/>
                  </a:lnTo>
                  <a:lnTo>
                    <a:pt x="999134" y="974178"/>
                  </a:lnTo>
                  <a:lnTo>
                    <a:pt x="999134" y="983068"/>
                  </a:lnTo>
                  <a:lnTo>
                    <a:pt x="994486" y="983068"/>
                  </a:lnTo>
                  <a:lnTo>
                    <a:pt x="995057" y="990688"/>
                  </a:lnTo>
                  <a:lnTo>
                    <a:pt x="998550" y="984338"/>
                  </a:lnTo>
                  <a:lnTo>
                    <a:pt x="1001458" y="980528"/>
                  </a:lnTo>
                  <a:lnTo>
                    <a:pt x="1000874" y="985608"/>
                  </a:lnTo>
                  <a:lnTo>
                    <a:pt x="1000874" y="988148"/>
                  </a:lnTo>
                  <a:lnTo>
                    <a:pt x="1001458" y="990688"/>
                  </a:lnTo>
                  <a:lnTo>
                    <a:pt x="1007237" y="980528"/>
                  </a:lnTo>
                  <a:lnTo>
                    <a:pt x="1009116" y="977214"/>
                  </a:lnTo>
                  <a:lnTo>
                    <a:pt x="1008964" y="976718"/>
                  </a:lnTo>
                  <a:lnTo>
                    <a:pt x="1009789" y="976045"/>
                  </a:lnTo>
                  <a:lnTo>
                    <a:pt x="1010119" y="975448"/>
                  </a:lnTo>
                  <a:lnTo>
                    <a:pt x="1010094" y="975791"/>
                  </a:lnTo>
                  <a:lnTo>
                    <a:pt x="1010513" y="975448"/>
                  </a:lnTo>
                  <a:lnTo>
                    <a:pt x="1012063" y="974178"/>
                  </a:lnTo>
                  <a:lnTo>
                    <a:pt x="1013612" y="972908"/>
                  </a:lnTo>
                  <a:lnTo>
                    <a:pt x="1014196" y="980528"/>
                  </a:lnTo>
                  <a:lnTo>
                    <a:pt x="1012444" y="986878"/>
                  </a:lnTo>
                  <a:lnTo>
                    <a:pt x="1016520" y="981798"/>
                  </a:lnTo>
                  <a:lnTo>
                    <a:pt x="1015936" y="985608"/>
                  </a:lnTo>
                  <a:lnTo>
                    <a:pt x="1014768" y="988148"/>
                  </a:lnTo>
                  <a:lnTo>
                    <a:pt x="1016520" y="985608"/>
                  </a:lnTo>
                  <a:lnTo>
                    <a:pt x="1020584" y="989418"/>
                  </a:lnTo>
                  <a:lnTo>
                    <a:pt x="1021829" y="985608"/>
                  </a:lnTo>
                  <a:lnTo>
                    <a:pt x="1023073" y="981798"/>
                  </a:lnTo>
                  <a:lnTo>
                    <a:pt x="1023493" y="980528"/>
                  </a:lnTo>
                  <a:lnTo>
                    <a:pt x="1025131" y="984338"/>
                  </a:lnTo>
                  <a:lnTo>
                    <a:pt x="1027925" y="985608"/>
                  </a:lnTo>
                  <a:lnTo>
                    <a:pt x="1029944" y="988148"/>
                  </a:lnTo>
                  <a:lnTo>
                    <a:pt x="1029296" y="995768"/>
                  </a:lnTo>
                  <a:lnTo>
                    <a:pt x="1031049" y="991958"/>
                  </a:lnTo>
                  <a:lnTo>
                    <a:pt x="1036269" y="984338"/>
                  </a:lnTo>
                  <a:lnTo>
                    <a:pt x="1039177" y="984338"/>
                  </a:lnTo>
                  <a:lnTo>
                    <a:pt x="1037043" y="991958"/>
                  </a:lnTo>
                  <a:lnTo>
                    <a:pt x="1039901" y="994498"/>
                  </a:lnTo>
                  <a:lnTo>
                    <a:pt x="1043432" y="998308"/>
                  </a:lnTo>
                  <a:lnTo>
                    <a:pt x="1043254" y="1007198"/>
                  </a:lnTo>
                  <a:lnTo>
                    <a:pt x="1048156" y="999578"/>
                  </a:lnTo>
                  <a:lnTo>
                    <a:pt x="1053274" y="997038"/>
                  </a:lnTo>
                  <a:lnTo>
                    <a:pt x="1058608" y="997038"/>
                  </a:lnTo>
                  <a:lnTo>
                    <a:pt x="1064171" y="993228"/>
                  </a:lnTo>
                  <a:lnTo>
                    <a:pt x="1063586" y="994498"/>
                  </a:lnTo>
                  <a:lnTo>
                    <a:pt x="1063002" y="997038"/>
                  </a:lnTo>
                  <a:lnTo>
                    <a:pt x="1062431" y="997038"/>
                  </a:lnTo>
                  <a:lnTo>
                    <a:pt x="1065326" y="999578"/>
                  </a:lnTo>
                  <a:lnTo>
                    <a:pt x="1065326" y="1004658"/>
                  </a:lnTo>
                  <a:lnTo>
                    <a:pt x="1067079" y="1007198"/>
                  </a:lnTo>
                  <a:lnTo>
                    <a:pt x="1069390" y="998308"/>
                  </a:lnTo>
                  <a:lnTo>
                    <a:pt x="1071892" y="993228"/>
                  </a:lnTo>
                  <a:lnTo>
                    <a:pt x="1072527" y="991958"/>
                  </a:lnTo>
                  <a:lnTo>
                    <a:pt x="1075982" y="986878"/>
                  </a:lnTo>
                  <a:lnTo>
                    <a:pt x="1077633" y="984338"/>
                  </a:lnTo>
                  <a:lnTo>
                    <a:pt x="1079284" y="981798"/>
                  </a:lnTo>
                  <a:lnTo>
                    <a:pt x="1079525" y="990688"/>
                  </a:lnTo>
                  <a:lnTo>
                    <a:pt x="1077747" y="997038"/>
                  </a:lnTo>
                  <a:lnTo>
                    <a:pt x="1076363" y="1000848"/>
                  </a:lnTo>
                  <a:lnTo>
                    <a:pt x="1082763" y="1000848"/>
                  </a:lnTo>
                  <a:lnTo>
                    <a:pt x="1082763" y="991958"/>
                  </a:lnTo>
                  <a:lnTo>
                    <a:pt x="1084580" y="998308"/>
                  </a:lnTo>
                  <a:lnTo>
                    <a:pt x="1084973" y="1002118"/>
                  </a:lnTo>
                  <a:lnTo>
                    <a:pt x="1085088" y="1008468"/>
                  </a:lnTo>
                  <a:lnTo>
                    <a:pt x="1086929" y="999578"/>
                  </a:lnTo>
                  <a:lnTo>
                    <a:pt x="1088428" y="998308"/>
                  </a:lnTo>
                  <a:lnTo>
                    <a:pt x="1090155" y="998308"/>
                  </a:lnTo>
                  <a:lnTo>
                    <a:pt x="1092644" y="994498"/>
                  </a:lnTo>
                  <a:lnTo>
                    <a:pt x="1094028" y="1000848"/>
                  </a:lnTo>
                  <a:lnTo>
                    <a:pt x="1094092" y="1005928"/>
                  </a:lnTo>
                  <a:lnTo>
                    <a:pt x="1094600" y="1008468"/>
                  </a:lnTo>
                  <a:lnTo>
                    <a:pt x="1097292" y="1005928"/>
                  </a:lnTo>
                  <a:lnTo>
                    <a:pt x="1098283" y="1009523"/>
                  </a:lnTo>
                  <a:lnTo>
                    <a:pt x="1097978" y="1005928"/>
                  </a:lnTo>
                  <a:lnTo>
                    <a:pt x="1097876" y="1004658"/>
                  </a:lnTo>
                  <a:lnTo>
                    <a:pt x="1099616" y="997038"/>
                  </a:lnTo>
                  <a:lnTo>
                    <a:pt x="1102601" y="997038"/>
                  </a:lnTo>
                  <a:lnTo>
                    <a:pt x="1102817" y="999578"/>
                  </a:lnTo>
                  <a:lnTo>
                    <a:pt x="1102918" y="1003388"/>
                  </a:lnTo>
                  <a:lnTo>
                    <a:pt x="1102588" y="1007198"/>
                  </a:lnTo>
                  <a:lnTo>
                    <a:pt x="1102525" y="1014818"/>
                  </a:lnTo>
                  <a:lnTo>
                    <a:pt x="1106589" y="1012278"/>
                  </a:lnTo>
                  <a:lnTo>
                    <a:pt x="1110665" y="999578"/>
                  </a:lnTo>
                  <a:lnTo>
                    <a:pt x="1113561" y="999578"/>
                  </a:lnTo>
                  <a:lnTo>
                    <a:pt x="1113561" y="1002118"/>
                  </a:lnTo>
                  <a:lnTo>
                    <a:pt x="1114145" y="1003388"/>
                  </a:lnTo>
                  <a:lnTo>
                    <a:pt x="1112989" y="1005928"/>
                  </a:lnTo>
                  <a:lnTo>
                    <a:pt x="1117180" y="1000848"/>
                  </a:lnTo>
                  <a:lnTo>
                    <a:pt x="1121702" y="1000848"/>
                  </a:lnTo>
                  <a:lnTo>
                    <a:pt x="1126223" y="999578"/>
                  </a:lnTo>
                  <a:lnTo>
                    <a:pt x="1127899" y="997038"/>
                  </a:lnTo>
                  <a:lnTo>
                    <a:pt x="1129576" y="994498"/>
                  </a:lnTo>
                  <a:lnTo>
                    <a:pt x="1130414" y="993228"/>
                  </a:lnTo>
                  <a:lnTo>
                    <a:pt x="1130414" y="994498"/>
                  </a:lnTo>
                  <a:lnTo>
                    <a:pt x="1130998" y="995768"/>
                  </a:lnTo>
                  <a:lnTo>
                    <a:pt x="1130998" y="993228"/>
                  </a:lnTo>
                  <a:lnTo>
                    <a:pt x="1130998" y="991958"/>
                  </a:lnTo>
                  <a:lnTo>
                    <a:pt x="1130998" y="983068"/>
                  </a:lnTo>
                  <a:lnTo>
                    <a:pt x="1131150" y="981798"/>
                  </a:lnTo>
                  <a:lnTo>
                    <a:pt x="1131290" y="980528"/>
                  </a:lnTo>
                  <a:lnTo>
                    <a:pt x="1131582" y="977988"/>
                  </a:lnTo>
                  <a:lnTo>
                    <a:pt x="1133906" y="977988"/>
                  </a:lnTo>
                  <a:lnTo>
                    <a:pt x="1135227" y="972908"/>
                  </a:lnTo>
                  <a:lnTo>
                    <a:pt x="1136230" y="969098"/>
                  </a:lnTo>
                  <a:lnTo>
                    <a:pt x="1136230" y="977988"/>
                  </a:lnTo>
                  <a:lnTo>
                    <a:pt x="1135062" y="977988"/>
                  </a:lnTo>
                  <a:lnTo>
                    <a:pt x="1134491" y="981798"/>
                  </a:lnTo>
                  <a:lnTo>
                    <a:pt x="1133906" y="984338"/>
                  </a:lnTo>
                  <a:lnTo>
                    <a:pt x="1136230" y="980528"/>
                  </a:lnTo>
                  <a:lnTo>
                    <a:pt x="1136167" y="986878"/>
                  </a:lnTo>
                  <a:lnTo>
                    <a:pt x="1134846" y="988148"/>
                  </a:lnTo>
                  <a:lnTo>
                    <a:pt x="1133208" y="989418"/>
                  </a:lnTo>
                  <a:lnTo>
                    <a:pt x="1132166" y="994498"/>
                  </a:lnTo>
                  <a:lnTo>
                    <a:pt x="1137386" y="990688"/>
                  </a:lnTo>
                  <a:lnTo>
                    <a:pt x="1142555" y="980528"/>
                  </a:lnTo>
                  <a:lnTo>
                    <a:pt x="1143203" y="979258"/>
                  </a:lnTo>
                  <a:lnTo>
                    <a:pt x="1146111" y="984338"/>
                  </a:lnTo>
                  <a:lnTo>
                    <a:pt x="1144816" y="989418"/>
                  </a:lnTo>
                  <a:lnTo>
                    <a:pt x="1142263" y="991958"/>
                  </a:lnTo>
                  <a:lnTo>
                    <a:pt x="1140472" y="993228"/>
                  </a:lnTo>
                  <a:lnTo>
                    <a:pt x="1141463" y="999578"/>
                  </a:lnTo>
                  <a:lnTo>
                    <a:pt x="1136230" y="994498"/>
                  </a:lnTo>
                  <a:lnTo>
                    <a:pt x="1136942" y="1003388"/>
                  </a:lnTo>
                  <a:lnTo>
                    <a:pt x="1135862" y="1003388"/>
                  </a:lnTo>
                  <a:lnTo>
                    <a:pt x="1134681" y="1004658"/>
                  </a:lnTo>
                  <a:lnTo>
                    <a:pt x="1135062" y="1014818"/>
                  </a:lnTo>
                  <a:lnTo>
                    <a:pt x="1142034" y="1018628"/>
                  </a:lnTo>
                  <a:lnTo>
                    <a:pt x="1143787" y="1008468"/>
                  </a:lnTo>
                  <a:lnTo>
                    <a:pt x="1150759" y="1012278"/>
                  </a:lnTo>
                  <a:lnTo>
                    <a:pt x="1151801" y="1008468"/>
                  </a:lnTo>
                  <a:lnTo>
                    <a:pt x="1152499" y="1005928"/>
                  </a:lnTo>
                  <a:lnTo>
                    <a:pt x="1150759" y="1002118"/>
                  </a:lnTo>
                  <a:lnTo>
                    <a:pt x="1151458" y="999578"/>
                  </a:lnTo>
                  <a:lnTo>
                    <a:pt x="1152499" y="995768"/>
                  </a:lnTo>
                  <a:lnTo>
                    <a:pt x="1158125" y="995768"/>
                  </a:lnTo>
                  <a:lnTo>
                    <a:pt x="1160932" y="1004658"/>
                  </a:lnTo>
                  <a:lnTo>
                    <a:pt x="1163294" y="1013548"/>
                  </a:lnTo>
                  <a:lnTo>
                    <a:pt x="1167612" y="1011008"/>
                  </a:lnTo>
                  <a:lnTo>
                    <a:pt x="1169212" y="1003388"/>
                  </a:lnTo>
                  <a:lnTo>
                    <a:pt x="1170876" y="997038"/>
                  </a:lnTo>
                  <a:lnTo>
                    <a:pt x="1171613" y="995768"/>
                  </a:lnTo>
                  <a:lnTo>
                    <a:pt x="1173086" y="993228"/>
                  </a:lnTo>
                  <a:lnTo>
                    <a:pt x="1176324" y="995768"/>
                  </a:lnTo>
                  <a:lnTo>
                    <a:pt x="1174000" y="1009738"/>
                  </a:lnTo>
                  <a:lnTo>
                    <a:pt x="1177785" y="1007198"/>
                  </a:lnTo>
                  <a:lnTo>
                    <a:pt x="1179817" y="1000848"/>
                  </a:lnTo>
                  <a:lnTo>
                    <a:pt x="1181849" y="997038"/>
                  </a:lnTo>
                  <a:lnTo>
                    <a:pt x="1185621" y="999578"/>
                  </a:lnTo>
                  <a:lnTo>
                    <a:pt x="1184465" y="1004658"/>
                  </a:lnTo>
                  <a:lnTo>
                    <a:pt x="1179817" y="1003388"/>
                  </a:lnTo>
                  <a:lnTo>
                    <a:pt x="1180973" y="1005928"/>
                  </a:lnTo>
                  <a:lnTo>
                    <a:pt x="1183538" y="1008468"/>
                  </a:lnTo>
                  <a:lnTo>
                    <a:pt x="1184897" y="1005928"/>
                  </a:lnTo>
                  <a:lnTo>
                    <a:pt x="1185125" y="1004658"/>
                  </a:lnTo>
                  <a:lnTo>
                    <a:pt x="1186040" y="999578"/>
                  </a:lnTo>
                  <a:lnTo>
                    <a:pt x="1187945" y="997038"/>
                  </a:lnTo>
                  <a:lnTo>
                    <a:pt x="1188529" y="1009738"/>
                  </a:lnTo>
                  <a:lnTo>
                    <a:pt x="1194295" y="1007198"/>
                  </a:lnTo>
                  <a:lnTo>
                    <a:pt x="1200226" y="1003388"/>
                  </a:lnTo>
                  <a:lnTo>
                    <a:pt x="1210322" y="997038"/>
                  </a:lnTo>
                  <a:lnTo>
                    <a:pt x="1212354" y="995768"/>
                  </a:lnTo>
                  <a:lnTo>
                    <a:pt x="1211770" y="999578"/>
                  </a:lnTo>
                  <a:lnTo>
                    <a:pt x="1210614" y="1004658"/>
                  </a:lnTo>
                  <a:lnTo>
                    <a:pt x="1212354" y="1007198"/>
                  </a:lnTo>
                  <a:lnTo>
                    <a:pt x="1220393" y="1004658"/>
                  </a:lnTo>
                  <a:lnTo>
                    <a:pt x="1228699" y="1007198"/>
                  </a:lnTo>
                  <a:lnTo>
                    <a:pt x="1237094" y="1011008"/>
                  </a:lnTo>
                  <a:lnTo>
                    <a:pt x="1245438" y="1016088"/>
                  </a:lnTo>
                  <a:lnTo>
                    <a:pt x="1248918" y="1004658"/>
                  </a:lnTo>
                  <a:lnTo>
                    <a:pt x="1250086" y="1004658"/>
                  </a:lnTo>
                  <a:lnTo>
                    <a:pt x="1251242" y="999578"/>
                  </a:lnTo>
                  <a:lnTo>
                    <a:pt x="1253566" y="998308"/>
                  </a:lnTo>
                  <a:lnTo>
                    <a:pt x="1254734" y="1005928"/>
                  </a:lnTo>
                  <a:lnTo>
                    <a:pt x="1253566" y="1008468"/>
                  </a:lnTo>
                  <a:lnTo>
                    <a:pt x="1259205" y="1000848"/>
                  </a:lnTo>
                  <a:lnTo>
                    <a:pt x="1262595" y="998308"/>
                  </a:lnTo>
                  <a:lnTo>
                    <a:pt x="1265986" y="995768"/>
                  </a:lnTo>
                  <a:lnTo>
                    <a:pt x="1269542" y="994498"/>
                  </a:lnTo>
                  <a:lnTo>
                    <a:pt x="1273098" y="993228"/>
                  </a:lnTo>
                  <a:lnTo>
                    <a:pt x="1279715" y="998308"/>
                  </a:lnTo>
                  <a:lnTo>
                    <a:pt x="1278559" y="1002118"/>
                  </a:lnTo>
                  <a:lnTo>
                    <a:pt x="1281988" y="999578"/>
                  </a:lnTo>
                  <a:lnTo>
                    <a:pt x="1285582" y="986878"/>
                  </a:lnTo>
                  <a:lnTo>
                    <a:pt x="1289024" y="988148"/>
                  </a:lnTo>
                  <a:lnTo>
                    <a:pt x="1288440" y="990688"/>
                  </a:lnTo>
                  <a:lnTo>
                    <a:pt x="1294828" y="991958"/>
                  </a:lnTo>
                  <a:lnTo>
                    <a:pt x="1301216" y="990688"/>
                  </a:lnTo>
                  <a:lnTo>
                    <a:pt x="1312849" y="989418"/>
                  </a:lnTo>
                  <a:lnTo>
                    <a:pt x="1318653" y="990688"/>
                  </a:lnTo>
                  <a:lnTo>
                    <a:pt x="1324470" y="998308"/>
                  </a:lnTo>
                  <a:lnTo>
                    <a:pt x="1326184" y="991958"/>
                  </a:lnTo>
                  <a:lnTo>
                    <a:pt x="1330350" y="991958"/>
                  </a:lnTo>
                  <a:lnTo>
                    <a:pt x="1334198" y="990688"/>
                  </a:lnTo>
                  <a:lnTo>
                    <a:pt x="1334287" y="989418"/>
                  </a:lnTo>
                  <a:lnTo>
                    <a:pt x="1334465" y="986878"/>
                  </a:lnTo>
                  <a:lnTo>
                    <a:pt x="1334554" y="985608"/>
                  </a:lnTo>
                  <a:lnTo>
                    <a:pt x="1334922" y="980528"/>
                  </a:lnTo>
                  <a:lnTo>
                    <a:pt x="1339862" y="986878"/>
                  </a:lnTo>
                  <a:lnTo>
                    <a:pt x="1343063" y="991958"/>
                  </a:lnTo>
                  <a:lnTo>
                    <a:pt x="1346695" y="997038"/>
                  </a:lnTo>
                  <a:lnTo>
                    <a:pt x="1352943" y="1000848"/>
                  </a:lnTo>
                  <a:lnTo>
                    <a:pt x="1355852" y="1000848"/>
                  </a:lnTo>
                  <a:lnTo>
                    <a:pt x="1354683" y="985608"/>
                  </a:lnTo>
                  <a:lnTo>
                    <a:pt x="1357591" y="984338"/>
                  </a:lnTo>
                  <a:lnTo>
                    <a:pt x="1359916" y="995768"/>
                  </a:lnTo>
                  <a:lnTo>
                    <a:pt x="1362011" y="984338"/>
                  </a:lnTo>
                  <a:lnTo>
                    <a:pt x="1362240" y="983068"/>
                  </a:lnTo>
                  <a:lnTo>
                    <a:pt x="1366888" y="995768"/>
                  </a:lnTo>
                  <a:lnTo>
                    <a:pt x="1369212" y="991958"/>
                  </a:lnTo>
                  <a:lnTo>
                    <a:pt x="1368056" y="991958"/>
                  </a:lnTo>
                  <a:lnTo>
                    <a:pt x="1365732" y="988148"/>
                  </a:lnTo>
                  <a:lnTo>
                    <a:pt x="1365148" y="984338"/>
                  </a:lnTo>
                  <a:lnTo>
                    <a:pt x="1368628" y="983068"/>
                  </a:lnTo>
                  <a:lnTo>
                    <a:pt x="1372997" y="985608"/>
                  </a:lnTo>
                  <a:lnTo>
                    <a:pt x="1376908" y="990688"/>
                  </a:lnTo>
                  <a:lnTo>
                    <a:pt x="1379093" y="995768"/>
                  </a:lnTo>
                  <a:lnTo>
                    <a:pt x="1388389" y="984338"/>
                  </a:lnTo>
                  <a:lnTo>
                    <a:pt x="1388973" y="986878"/>
                  </a:lnTo>
                  <a:lnTo>
                    <a:pt x="1388389" y="989418"/>
                  </a:lnTo>
                  <a:lnTo>
                    <a:pt x="1387233" y="991958"/>
                  </a:lnTo>
                  <a:lnTo>
                    <a:pt x="1388960" y="990688"/>
                  </a:lnTo>
                  <a:lnTo>
                    <a:pt x="1390129" y="994498"/>
                  </a:lnTo>
                  <a:lnTo>
                    <a:pt x="1391310" y="997038"/>
                  </a:lnTo>
                  <a:lnTo>
                    <a:pt x="1393037" y="993228"/>
                  </a:lnTo>
                  <a:lnTo>
                    <a:pt x="1391881" y="991958"/>
                  </a:lnTo>
                  <a:lnTo>
                    <a:pt x="1391881" y="990688"/>
                  </a:lnTo>
                  <a:lnTo>
                    <a:pt x="1391881" y="984338"/>
                  </a:lnTo>
                  <a:lnTo>
                    <a:pt x="1395945" y="990688"/>
                  </a:lnTo>
                  <a:lnTo>
                    <a:pt x="1402334" y="989418"/>
                  </a:lnTo>
                  <a:lnTo>
                    <a:pt x="1406410" y="985608"/>
                  </a:lnTo>
                  <a:lnTo>
                    <a:pt x="1406982" y="993228"/>
                  </a:lnTo>
                  <a:lnTo>
                    <a:pt x="1411643" y="993228"/>
                  </a:lnTo>
                  <a:lnTo>
                    <a:pt x="1415707" y="991958"/>
                  </a:lnTo>
                  <a:lnTo>
                    <a:pt x="1427911" y="985608"/>
                  </a:lnTo>
                  <a:lnTo>
                    <a:pt x="1432560" y="984338"/>
                  </a:lnTo>
                  <a:lnTo>
                    <a:pt x="1431201" y="983068"/>
                  </a:lnTo>
                  <a:lnTo>
                    <a:pt x="1428496" y="980528"/>
                  </a:lnTo>
                  <a:lnTo>
                    <a:pt x="1428203" y="979258"/>
                  </a:lnTo>
                  <a:lnTo>
                    <a:pt x="1426743" y="972908"/>
                  </a:lnTo>
                  <a:lnTo>
                    <a:pt x="1426159" y="970368"/>
                  </a:lnTo>
                  <a:lnTo>
                    <a:pt x="1425879" y="969098"/>
                  </a:lnTo>
                  <a:lnTo>
                    <a:pt x="1425587" y="967828"/>
                  </a:lnTo>
                  <a:lnTo>
                    <a:pt x="1427911" y="965288"/>
                  </a:lnTo>
                  <a:lnTo>
                    <a:pt x="1428572" y="967143"/>
                  </a:lnTo>
                  <a:lnTo>
                    <a:pt x="1428775" y="965288"/>
                  </a:lnTo>
                  <a:lnTo>
                    <a:pt x="1429067" y="962748"/>
                  </a:lnTo>
                  <a:lnTo>
                    <a:pt x="1432560" y="964018"/>
                  </a:lnTo>
                  <a:lnTo>
                    <a:pt x="1434884" y="975448"/>
                  </a:lnTo>
                  <a:lnTo>
                    <a:pt x="1433715" y="980528"/>
                  </a:lnTo>
                  <a:lnTo>
                    <a:pt x="1436624" y="975448"/>
                  </a:lnTo>
                  <a:lnTo>
                    <a:pt x="1437792" y="979258"/>
                  </a:lnTo>
                  <a:lnTo>
                    <a:pt x="1437208" y="980528"/>
                  </a:lnTo>
                  <a:lnTo>
                    <a:pt x="1438363" y="985608"/>
                  </a:lnTo>
                  <a:lnTo>
                    <a:pt x="1439989" y="983068"/>
                  </a:lnTo>
                  <a:lnTo>
                    <a:pt x="1443456" y="985608"/>
                  </a:lnTo>
                  <a:lnTo>
                    <a:pt x="1446707" y="986878"/>
                  </a:lnTo>
                  <a:lnTo>
                    <a:pt x="1447431" y="983068"/>
                  </a:lnTo>
                  <a:lnTo>
                    <a:pt x="1447673" y="981798"/>
                  </a:lnTo>
                  <a:lnTo>
                    <a:pt x="1448828" y="985608"/>
                  </a:lnTo>
                  <a:lnTo>
                    <a:pt x="1458125" y="983068"/>
                  </a:lnTo>
                  <a:lnTo>
                    <a:pt x="1458849" y="981798"/>
                  </a:lnTo>
                  <a:lnTo>
                    <a:pt x="1461033" y="977988"/>
                  </a:lnTo>
                  <a:lnTo>
                    <a:pt x="1468589" y="975448"/>
                  </a:lnTo>
                  <a:lnTo>
                    <a:pt x="1465681" y="965288"/>
                  </a:lnTo>
                  <a:lnTo>
                    <a:pt x="1469174" y="966558"/>
                  </a:lnTo>
                  <a:lnTo>
                    <a:pt x="1469174" y="965288"/>
                  </a:lnTo>
                  <a:lnTo>
                    <a:pt x="1469174" y="962748"/>
                  </a:lnTo>
                  <a:lnTo>
                    <a:pt x="1469174" y="958938"/>
                  </a:lnTo>
                  <a:lnTo>
                    <a:pt x="1475562" y="960208"/>
                  </a:lnTo>
                  <a:lnTo>
                    <a:pt x="1483702" y="965288"/>
                  </a:lnTo>
                  <a:lnTo>
                    <a:pt x="1490040" y="962748"/>
                  </a:lnTo>
                  <a:lnTo>
                    <a:pt x="1491780" y="958938"/>
                  </a:lnTo>
                  <a:lnTo>
                    <a:pt x="1492948" y="956398"/>
                  </a:lnTo>
                  <a:lnTo>
                    <a:pt x="1492491" y="956119"/>
                  </a:lnTo>
                  <a:lnTo>
                    <a:pt x="1498180" y="953858"/>
                  </a:lnTo>
                  <a:lnTo>
                    <a:pt x="1497012" y="961478"/>
                  </a:lnTo>
                  <a:lnTo>
                    <a:pt x="1506308" y="956398"/>
                  </a:lnTo>
                  <a:lnTo>
                    <a:pt x="1507998" y="953858"/>
                  </a:lnTo>
                  <a:lnTo>
                    <a:pt x="1512189" y="947508"/>
                  </a:lnTo>
                  <a:lnTo>
                    <a:pt x="1513865" y="944968"/>
                  </a:lnTo>
                  <a:lnTo>
                    <a:pt x="1511541" y="942428"/>
                  </a:lnTo>
                  <a:lnTo>
                    <a:pt x="1509801" y="941158"/>
                  </a:lnTo>
                  <a:lnTo>
                    <a:pt x="1509217" y="937348"/>
                  </a:lnTo>
                  <a:lnTo>
                    <a:pt x="1510385" y="934808"/>
                  </a:lnTo>
                  <a:lnTo>
                    <a:pt x="1514449" y="939888"/>
                  </a:lnTo>
                  <a:lnTo>
                    <a:pt x="1515605" y="944968"/>
                  </a:lnTo>
                  <a:lnTo>
                    <a:pt x="1518780" y="941158"/>
                  </a:lnTo>
                  <a:lnTo>
                    <a:pt x="1523530" y="941158"/>
                  </a:lnTo>
                  <a:lnTo>
                    <a:pt x="1529257" y="942428"/>
                  </a:lnTo>
                  <a:lnTo>
                    <a:pt x="1535366" y="944968"/>
                  </a:lnTo>
                  <a:lnTo>
                    <a:pt x="1542923" y="948778"/>
                  </a:lnTo>
                  <a:lnTo>
                    <a:pt x="1550479" y="951318"/>
                  </a:lnTo>
                  <a:lnTo>
                    <a:pt x="1551635" y="942428"/>
                  </a:lnTo>
                  <a:lnTo>
                    <a:pt x="1552168" y="941158"/>
                  </a:lnTo>
                  <a:lnTo>
                    <a:pt x="1554784" y="934808"/>
                  </a:lnTo>
                  <a:lnTo>
                    <a:pt x="1556867" y="929728"/>
                  </a:lnTo>
                  <a:lnTo>
                    <a:pt x="1561515" y="929728"/>
                  </a:lnTo>
                  <a:lnTo>
                    <a:pt x="1556867" y="937348"/>
                  </a:lnTo>
                  <a:lnTo>
                    <a:pt x="1562100" y="941158"/>
                  </a:lnTo>
                  <a:lnTo>
                    <a:pt x="1566418" y="933538"/>
                  </a:lnTo>
                  <a:lnTo>
                    <a:pt x="1572196" y="930998"/>
                  </a:lnTo>
                  <a:lnTo>
                    <a:pt x="1577873" y="930998"/>
                  </a:lnTo>
                  <a:lnTo>
                    <a:pt x="1579473" y="928458"/>
                  </a:lnTo>
                  <a:lnTo>
                    <a:pt x="1581861" y="924648"/>
                  </a:lnTo>
                  <a:lnTo>
                    <a:pt x="1592389" y="933538"/>
                  </a:lnTo>
                  <a:lnTo>
                    <a:pt x="1600238" y="929728"/>
                  </a:lnTo>
                  <a:lnTo>
                    <a:pt x="1607769" y="924648"/>
                  </a:lnTo>
                  <a:lnTo>
                    <a:pt x="1617306" y="927188"/>
                  </a:lnTo>
                  <a:lnTo>
                    <a:pt x="1614398" y="922108"/>
                  </a:lnTo>
                  <a:lnTo>
                    <a:pt x="1613827" y="914488"/>
                  </a:lnTo>
                  <a:lnTo>
                    <a:pt x="1616151" y="919568"/>
                  </a:lnTo>
                  <a:lnTo>
                    <a:pt x="1616151" y="915758"/>
                  </a:lnTo>
                  <a:lnTo>
                    <a:pt x="1618094" y="914488"/>
                  </a:lnTo>
                  <a:lnTo>
                    <a:pt x="1621980" y="911948"/>
                  </a:lnTo>
                  <a:lnTo>
                    <a:pt x="1624241" y="910678"/>
                  </a:lnTo>
                  <a:lnTo>
                    <a:pt x="1628787" y="908138"/>
                  </a:lnTo>
                  <a:lnTo>
                    <a:pt x="1636255" y="906868"/>
                  </a:lnTo>
                  <a:lnTo>
                    <a:pt x="1668881" y="906868"/>
                  </a:lnTo>
                  <a:lnTo>
                    <a:pt x="1676590" y="905598"/>
                  </a:lnTo>
                  <a:lnTo>
                    <a:pt x="1677225" y="903058"/>
                  </a:lnTo>
                  <a:lnTo>
                    <a:pt x="1677543" y="901788"/>
                  </a:lnTo>
                  <a:lnTo>
                    <a:pt x="1678190" y="899248"/>
                  </a:lnTo>
                  <a:lnTo>
                    <a:pt x="1675828" y="890358"/>
                  </a:lnTo>
                  <a:lnTo>
                    <a:pt x="1675498" y="889088"/>
                  </a:lnTo>
                  <a:lnTo>
                    <a:pt x="1674215" y="881468"/>
                  </a:lnTo>
                  <a:lnTo>
                    <a:pt x="1680070" y="882738"/>
                  </a:lnTo>
                  <a:lnTo>
                    <a:pt x="1683562" y="895438"/>
                  </a:lnTo>
                  <a:lnTo>
                    <a:pt x="1685302" y="890358"/>
                  </a:lnTo>
                  <a:lnTo>
                    <a:pt x="1687626" y="886548"/>
                  </a:lnTo>
                  <a:lnTo>
                    <a:pt x="1693430" y="882738"/>
                  </a:lnTo>
                  <a:lnTo>
                    <a:pt x="1696923" y="880198"/>
                  </a:lnTo>
                  <a:lnTo>
                    <a:pt x="1699831" y="878928"/>
                  </a:lnTo>
                  <a:lnTo>
                    <a:pt x="1706803" y="876388"/>
                  </a:lnTo>
                  <a:lnTo>
                    <a:pt x="1708937" y="875118"/>
                  </a:lnTo>
                  <a:lnTo>
                    <a:pt x="1713191" y="872578"/>
                  </a:lnTo>
                  <a:lnTo>
                    <a:pt x="1716684" y="863688"/>
                  </a:lnTo>
                  <a:lnTo>
                    <a:pt x="1717268" y="866228"/>
                  </a:lnTo>
                  <a:lnTo>
                    <a:pt x="1719008" y="870038"/>
                  </a:lnTo>
                  <a:lnTo>
                    <a:pt x="1717840" y="871308"/>
                  </a:lnTo>
                  <a:lnTo>
                    <a:pt x="1722272" y="872578"/>
                  </a:lnTo>
                  <a:lnTo>
                    <a:pt x="1724964" y="870038"/>
                  </a:lnTo>
                  <a:lnTo>
                    <a:pt x="1725688" y="864958"/>
                  </a:lnTo>
                  <a:lnTo>
                    <a:pt x="1725396" y="863688"/>
                  </a:lnTo>
                  <a:lnTo>
                    <a:pt x="1724240" y="858608"/>
                  </a:lnTo>
                  <a:lnTo>
                    <a:pt x="1726565" y="858608"/>
                  </a:lnTo>
                  <a:lnTo>
                    <a:pt x="1727720" y="864958"/>
                  </a:lnTo>
                  <a:lnTo>
                    <a:pt x="1730578" y="867498"/>
                  </a:lnTo>
                  <a:lnTo>
                    <a:pt x="1733054" y="866228"/>
                  </a:lnTo>
                  <a:lnTo>
                    <a:pt x="1733854" y="862418"/>
                  </a:lnTo>
                  <a:lnTo>
                    <a:pt x="1734743" y="858608"/>
                  </a:lnTo>
                  <a:lnTo>
                    <a:pt x="1737550" y="861148"/>
                  </a:lnTo>
                  <a:lnTo>
                    <a:pt x="1738134" y="861148"/>
                  </a:lnTo>
                  <a:lnTo>
                    <a:pt x="1738134" y="863688"/>
                  </a:lnTo>
                  <a:lnTo>
                    <a:pt x="1739303" y="859878"/>
                  </a:lnTo>
                  <a:lnTo>
                    <a:pt x="1746275" y="861148"/>
                  </a:lnTo>
                  <a:lnTo>
                    <a:pt x="1745208" y="859878"/>
                  </a:lnTo>
                  <a:lnTo>
                    <a:pt x="1744141" y="858608"/>
                  </a:lnTo>
                  <a:lnTo>
                    <a:pt x="1739874" y="853528"/>
                  </a:lnTo>
                  <a:lnTo>
                    <a:pt x="1746846" y="854798"/>
                  </a:lnTo>
                  <a:lnTo>
                    <a:pt x="1746783" y="853528"/>
                  </a:lnTo>
                  <a:lnTo>
                    <a:pt x="1746656" y="850988"/>
                  </a:lnTo>
                  <a:lnTo>
                    <a:pt x="1746275" y="843368"/>
                  </a:lnTo>
                  <a:lnTo>
                    <a:pt x="1753247" y="847178"/>
                  </a:lnTo>
                  <a:lnTo>
                    <a:pt x="1753273" y="843368"/>
                  </a:lnTo>
                  <a:lnTo>
                    <a:pt x="1753285" y="842098"/>
                  </a:lnTo>
                  <a:lnTo>
                    <a:pt x="1756219" y="840828"/>
                  </a:lnTo>
                  <a:lnTo>
                    <a:pt x="1758391" y="839558"/>
                  </a:lnTo>
                  <a:lnTo>
                    <a:pt x="1756156" y="833208"/>
                  </a:lnTo>
                  <a:lnTo>
                    <a:pt x="1761921" y="840828"/>
                  </a:lnTo>
                  <a:lnTo>
                    <a:pt x="1766608" y="840828"/>
                  </a:lnTo>
                  <a:lnTo>
                    <a:pt x="1769554" y="837018"/>
                  </a:lnTo>
                  <a:lnTo>
                    <a:pt x="1769960" y="833208"/>
                  </a:lnTo>
                  <a:lnTo>
                    <a:pt x="1770100" y="831938"/>
                  </a:lnTo>
                  <a:lnTo>
                    <a:pt x="1771840" y="837018"/>
                  </a:lnTo>
                  <a:lnTo>
                    <a:pt x="1775333" y="834478"/>
                  </a:lnTo>
                  <a:lnTo>
                    <a:pt x="1777657" y="842098"/>
                  </a:lnTo>
                  <a:lnTo>
                    <a:pt x="1781136" y="839558"/>
                  </a:lnTo>
                  <a:lnTo>
                    <a:pt x="1782305" y="835748"/>
                  </a:lnTo>
                  <a:lnTo>
                    <a:pt x="1781429" y="834478"/>
                  </a:lnTo>
                  <a:lnTo>
                    <a:pt x="1779689" y="831938"/>
                  </a:lnTo>
                  <a:lnTo>
                    <a:pt x="1777072" y="828128"/>
                  </a:lnTo>
                  <a:lnTo>
                    <a:pt x="1785200" y="834478"/>
                  </a:lnTo>
                  <a:lnTo>
                    <a:pt x="1786369" y="829398"/>
                  </a:lnTo>
                  <a:lnTo>
                    <a:pt x="1786699" y="828128"/>
                  </a:lnTo>
                  <a:lnTo>
                    <a:pt x="1787702" y="824318"/>
                  </a:lnTo>
                  <a:lnTo>
                    <a:pt x="1788033" y="823048"/>
                  </a:lnTo>
                  <a:lnTo>
                    <a:pt x="1788693" y="820508"/>
                  </a:lnTo>
                  <a:lnTo>
                    <a:pt x="1789277" y="816698"/>
                  </a:lnTo>
                  <a:lnTo>
                    <a:pt x="1797989" y="826858"/>
                  </a:lnTo>
                  <a:lnTo>
                    <a:pt x="1801685" y="816698"/>
                  </a:lnTo>
                  <a:lnTo>
                    <a:pt x="1805762" y="807808"/>
                  </a:lnTo>
                  <a:lnTo>
                    <a:pt x="1806498" y="806538"/>
                  </a:lnTo>
                  <a:lnTo>
                    <a:pt x="1808695" y="802728"/>
                  </a:lnTo>
                  <a:lnTo>
                    <a:pt x="1810169" y="800188"/>
                  </a:lnTo>
                  <a:lnTo>
                    <a:pt x="1814842" y="792568"/>
                  </a:lnTo>
                  <a:lnTo>
                    <a:pt x="1817319" y="800188"/>
                  </a:lnTo>
                  <a:lnTo>
                    <a:pt x="1814995" y="803998"/>
                  </a:lnTo>
                  <a:lnTo>
                    <a:pt x="1812886" y="807808"/>
                  </a:lnTo>
                  <a:lnTo>
                    <a:pt x="1816011" y="815428"/>
                  </a:lnTo>
                  <a:lnTo>
                    <a:pt x="1818309" y="806538"/>
                  </a:lnTo>
                  <a:lnTo>
                    <a:pt x="1819643" y="797648"/>
                  </a:lnTo>
                  <a:lnTo>
                    <a:pt x="1821243" y="792568"/>
                  </a:lnTo>
                  <a:lnTo>
                    <a:pt x="1822056" y="790028"/>
                  </a:lnTo>
                  <a:lnTo>
                    <a:pt x="1824837" y="788758"/>
                  </a:lnTo>
                  <a:lnTo>
                    <a:pt x="1827631" y="787488"/>
                  </a:lnTo>
                  <a:lnTo>
                    <a:pt x="1831111" y="787488"/>
                  </a:lnTo>
                  <a:lnTo>
                    <a:pt x="1830539" y="793838"/>
                  </a:lnTo>
                  <a:lnTo>
                    <a:pt x="1831111" y="796378"/>
                  </a:lnTo>
                  <a:lnTo>
                    <a:pt x="1835416" y="791298"/>
                  </a:lnTo>
                  <a:lnTo>
                    <a:pt x="1839658" y="787488"/>
                  </a:lnTo>
                  <a:lnTo>
                    <a:pt x="1841068" y="786218"/>
                  </a:lnTo>
                  <a:lnTo>
                    <a:pt x="1844624" y="783678"/>
                  </a:lnTo>
                  <a:lnTo>
                    <a:pt x="1846402" y="782408"/>
                  </a:lnTo>
                  <a:lnTo>
                    <a:pt x="1849716" y="776058"/>
                  </a:lnTo>
                  <a:lnTo>
                    <a:pt x="1850288" y="776058"/>
                  </a:lnTo>
                  <a:lnTo>
                    <a:pt x="1850872" y="778598"/>
                  </a:lnTo>
                  <a:lnTo>
                    <a:pt x="1850872" y="779868"/>
                  </a:lnTo>
                  <a:lnTo>
                    <a:pt x="1852041" y="778598"/>
                  </a:lnTo>
                  <a:lnTo>
                    <a:pt x="1855520" y="779868"/>
                  </a:lnTo>
                  <a:lnTo>
                    <a:pt x="1854593" y="778598"/>
                  </a:lnTo>
                  <a:lnTo>
                    <a:pt x="1850872" y="773518"/>
                  </a:lnTo>
                  <a:lnTo>
                    <a:pt x="1850872" y="776058"/>
                  </a:lnTo>
                  <a:lnTo>
                    <a:pt x="1845957" y="769708"/>
                  </a:lnTo>
                  <a:lnTo>
                    <a:pt x="1845538" y="768438"/>
                  </a:lnTo>
                  <a:lnTo>
                    <a:pt x="1844243" y="764628"/>
                  </a:lnTo>
                  <a:lnTo>
                    <a:pt x="1843392" y="762088"/>
                  </a:lnTo>
                  <a:lnTo>
                    <a:pt x="1842706" y="758278"/>
                  </a:lnTo>
                  <a:lnTo>
                    <a:pt x="1842033" y="754468"/>
                  </a:lnTo>
                  <a:lnTo>
                    <a:pt x="1841804" y="753198"/>
                  </a:lnTo>
                  <a:lnTo>
                    <a:pt x="1840814" y="750658"/>
                  </a:lnTo>
                  <a:lnTo>
                    <a:pt x="1839836" y="748118"/>
                  </a:lnTo>
                  <a:lnTo>
                    <a:pt x="1845983" y="757008"/>
                  </a:lnTo>
                  <a:lnTo>
                    <a:pt x="1850224" y="758278"/>
                  </a:lnTo>
                  <a:lnTo>
                    <a:pt x="1854784" y="762088"/>
                  </a:lnTo>
                  <a:lnTo>
                    <a:pt x="1861921" y="773518"/>
                  </a:lnTo>
                  <a:lnTo>
                    <a:pt x="1861921" y="772248"/>
                  </a:lnTo>
                  <a:lnTo>
                    <a:pt x="1861337" y="768438"/>
                  </a:lnTo>
                  <a:lnTo>
                    <a:pt x="1857844" y="763358"/>
                  </a:lnTo>
                  <a:lnTo>
                    <a:pt x="1862493" y="765898"/>
                  </a:lnTo>
                  <a:lnTo>
                    <a:pt x="1864245" y="772248"/>
                  </a:lnTo>
                  <a:lnTo>
                    <a:pt x="1867141" y="764628"/>
                  </a:lnTo>
                  <a:lnTo>
                    <a:pt x="1865401" y="763358"/>
                  </a:lnTo>
                  <a:lnTo>
                    <a:pt x="1860169" y="759548"/>
                  </a:lnTo>
                  <a:lnTo>
                    <a:pt x="1864817" y="757008"/>
                  </a:lnTo>
                  <a:lnTo>
                    <a:pt x="1867141" y="759548"/>
                  </a:lnTo>
                  <a:lnTo>
                    <a:pt x="1867141" y="762088"/>
                  </a:lnTo>
                  <a:lnTo>
                    <a:pt x="1868893" y="765898"/>
                  </a:lnTo>
                  <a:lnTo>
                    <a:pt x="1867141" y="758278"/>
                  </a:lnTo>
                  <a:lnTo>
                    <a:pt x="1866760" y="757008"/>
                  </a:lnTo>
                  <a:lnTo>
                    <a:pt x="1864817" y="750658"/>
                  </a:lnTo>
                  <a:lnTo>
                    <a:pt x="1870633" y="750658"/>
                  </a:lnTo>
                  <a:lnTo>
                    <a:pt x="1871789" y="751928"/>
                  </a:lnTo>
                  <a:lnTo>
                    <a:pt x="1873453" y="754354"/>
                  </a:lnTo>
                  <a:lnTo>
                    <a:pt x="1874786" y="750658"/>
                  </a:lnTo>
                  <a:lnTo>
                    <a:pt x="1875243" y="749388"/>
                  </a:lnTo>
                  <a:lnTo>
                    <a:pt x="1875370" y="748118"/>
                  </a:lnTo>
                  <a:lnTo>
                    <a:pt x="1875624" y="745578"/>
                  </a:lnTo>
                  <a:lnTo>
                    <a:pt x="1876005" y="741768"/>
                  </a:lnTo>
                  <a:lnTo>
                    <a:pt x="1877860" y="735418"/>
                  </a:lnTo>
                  <a:lnTo>
                    <a:pt x="1880641" y="734148"/>
                  </a:lnTo>
                  <a:lnTo>
                    <a:pt x="1883422" y="732878"/>
                  </a:lnTo>
                  <a:lnTo>
                    <a:pt x="1887639" y="739228"/>
                  </a:lnTo>
                  <a:lnTo>
                    <a:pt x="1890179" y="740498"/>
                  </a:lnTo>
                  <a:lnTo>
                    <a:pt x="1892820" y="741768"/>
                  </a:lnTo>
                  <a:lnTo>
                    <a:pt x="1897367" y="746848"/>
                  </a:lnTo>
                  <a:lnTo>
                    <a:pt x="1898523" y="740498"/>
                  </a:lnTo>
                  <a:lnTo>
                    <a:pt x="1892719" y="735418"/>
                  </a:lnTo>
                  <a:lnTo>
                    <a:pt x="1896198" y="732878"/>
                  </a:lnTo>
                  <a:lnTo>
                    <a:pt x="1894459" y="727798"/>
                  </a:lnTo>
                  <a:lnTo>
                    <a:pt x="1893582" y="725258"/>
                  </a:lnTo>
                  <a:lnTo>
                    <a:pt x="1892719" y="722718"/>
                  </a:lnTo>
                  <a:lnTo>
                    <a:pt x="1898523" y="723988"/>
                  </a:lnTo>
                  <a:lnTo>
                    <a:pt x="1899691" y="730338"/>
                  </a:lnTo>
                  <a:lnTo>
                    <a:pt x="1904339" y="723988"/>
                  </a:lnTo>
                  <a:lnTo>
                    <a:pt x="1897951" y="722718"/>
                  </a:lnTo>
                  <a:lnTo>
                    <a:pt x="1897786" y="721448"/>
                  </a:lnTo>
                  <a:lnTo>
                    <a:pt x="1896783" y="713828"/>
                  </a:lnTo>
                  <a:lnTo>
                    <a:pt x="1889379" y="710018"/>
                  </a:lnTo>
                  <a:lnTo>
                    <a:pt x="1886902" y="708748"/>
                  </a:lnTo>
                  <a:lnTo>
                    <a:pt x="1893874" y="708748"/>
                  </a:lnTo>
                  <a:lnTo>
                    <a:pt x="1893874" y="710018"/>
                  </a:lnTo>
                  <a:lnTo>
                    <a:pt x="1895043" y="708748"/>
                  </a:lnTo>
                  <a:lnTo>
                    <a:pt x="1897367" y="706208"/>
                  </a:lnTo>
                  <a:lnTo>
                    <a:pt x="1903755" y="711288"/>
                  </a:lnTo>
                  <a:lnTo>
                    <a:pt x="1902599" y="706208"/>
                  </a:lnTo>
                  <a:lnTo>
                    <a:pt x="1901723" y="702398"/>
                  </a:lnTo>
                  <a:lnTo>
                    <a:pt x="1901431" y="701128"/>
                  </a:lnTo>
                  <a:lnTo>
                    <a:pt x="1906079" y="702398"/>
                  </a:lnTo>
                  <a:lnTo>
                    <a:pt x="1909572" y="704938"/>
                  </a:lnTo>
                  <a:lnTo>
                    <a:pt x="1914804" y="715098"/>
                  </a:lnTo>
                  <a:lnTo>
                    <a:pt x="1917128" y="717638"/>
                  </a:lnTo>
                  <a:lnTo>
                    <a:pt x="1915731" y="711288"/>
                  </a:lnTo>
                  <a:lnTo>
                    <a:pt x="1917344" y="707478"/>
                  </a:lnTo>
                  <a:lnTo>
                    <a:pt x="1918843" y="703668"/>
                  </a:lnTo>
                  <a:lnTo>
                    <a:pt x="1917128" y="697318"/>
                  </a:lnTo>
                  <a:lnTo>
                    <a:pt x="1918284" y="701128"/>
                  </a:lnTo>
                  <a:lnTo>
                    <a:pt x="1924100" y="707478"/>
                  </a:lnTo>
                  <a:lnTo>
                    <a:pt x="1919452" y="698588"/>
                  </a:lnTo>
                  <a:lnTo>
                    <a:pt x="1922932" y="699858"/>
                  </a:lnTo>
                  <a:lnTo>
                    <a:pt x="1924100" y="701128"/>
                  </a:lnTo>
                  <a:lnTo>
                    <a:pt x="1927009" y="706208"/>
                  </a:lnTo>
                  <a:lnTo>
                    <a:pt x="1927707" y="702398"/>
                  </a:lnTo>
                  <a:lnTo>
                    <a:pt x="1924316" y="698588"/>
                  </a:lnTo>
                  <a:lnTo>
                    <a:pt x="1923008" y="697318"/>
                  </a:lnTo>
                  <a:lnTo>
                    <a:pt x="1921687" y="696048"/>
                  </a:lnTo>
                  <a:lnTo>
                    <a:pt x="1924672" y="694778"/>
                  </a:lnTo>
                  <a:lnTo>
                    <a:pt x="1924672" y="696048"/>
                  </a:lnTo>
                  <a:lnTo>
                    <a:pt x="1925840" y="696048"/>
                  </a:lnTo>
                  <a:lnTo>
                    <a:pt x="1925840" y="698588"/>
                  </a:lnTo>
                  <a:lnTo>
                    <a:pt x="1933397" y="697318"/>
                  </a:lnTo>
                  <a:lnTo>
                    <a:pt x="1933143" y="694778"/>
                  </a:lnTo>
                  <a:lnTo>
                    <a:pt x="1932228" y="685888"/>
                  </a:lnTo>
                  <a:lnTo>
                    <a:pt x="1940369" y="685888"/>
                  </a:lnTo>
                  <a:lnTo>
                    <a:pt x="1944560" y="690968"/>
                  </a:lnTo>
                  <a:lnTo>
                    <a:pt x="1944293" y="693508"/>
                  </a:lnTo>
                  <a:lnTo>
                    <a:pt x="1943798" y="694778"/>
                  </a:lnTo>
                  <a:lnTo>
                    <a:pt x="1947341" y="699858"/>
                  </a:lnTo>
                  <a:lnTo>
                    <a:pt x="1950567" y="692238"/>
                  </a:lnTo>
                  <a:lnTo>
                    <a:pt x="1952053" y="685888"/>
                  </a:lnTo>
                  <a:lnTo>
                    <a:pt x="1952650" y="683348"/>
                  </a:lnTo>
                  <a:lnTo>
                    <a:pt x="1953082" y="682078"/>
                  </a:lnTo>
                  <a:lnTo>
                    <a:pt x="1955266" y="675728"/>
                  </a:lnTo>
                  <a:lnTo>
                    <a:pt x="1956892" y="674458"/>
                  </a:lnTo>
                  <a:lnTo>
                    <a:pt x="1960130" y="671918"/>
                  </a:lnTo>
                  <a:lnTo>
                    <a:pt x="1957806" y="671918"/>
                  </a:lnTo>
                  <a:lnTo>
                    <a:pt x="1954593" y="665568"/>
                  </a:lnTo>
                  <a:lnTo>
                    <a:pt x="1958670" y="666838"/>
                  </a:lnTo>
                  <a:lnTo>
                    <a:pt x="1964499" y="668108"/>
                  </a:lnTo>
                  <a:lnTo>
                    <a:pt x="1966518" y="665568"/>
                  </a:lnTo>
                  <a:lnTo>
                    <a:pt x="1966518" y="668108"/>
                  </a:lnTo>
                  <a:lnTo>
                    <a:pt x="1971167" y="673188"/>
                  </a:lnTo>
                  <a:lnTo>
                    <a:pt x="1977517" y="671918"/>
                  </a:lnTo>
                  <a:lnTo>
                    <a:pt x="1977517" y="665568"/>
                  </a:lnTo>
                  <a:lnTo>
                    <a:pt x="1977517" y="661758"/>
                  </a:lnTo>
                  <a:lnTo>
                    <a:pt x="1978240" y="659218"/>
                  </a:lnTo>
                  <a:lnTo>
                    <a:pt x="1979688" y="654138"/>
                  </a:lnTo>
                  <a:lnTo>
                    <a:pt x="1980057" y="652868"/>
                  </a:lnTo>
                  <a:lnTo>
                    <a:pt x="1980412" y="651598"/>
                  </a:lnTo>
                  <a:lnTo>
                    <a:pt x="1982749" y="655408"/>
                  </a:lnTo>
                  <a:lnTo>
                    <a:pt x="1988553" y="656678"/>
                  </a:lnTo>
                  <a:lnTo>
                    <a:pt x="1991461" y="651598"/>
                  </a:lnTo>
                  <a:lnTo>
                    <a:pt x="1996109" y="651598"/>
                  </a:lnTo>
                  <a:lnTo>
                    <a:pt x="1993785" y="646518"/>
                  </a:lnTo>
                  <a:lnTo>
                    <a:pt x="1996109" y="646518"/>
                  </a:lnTo>
                  <a:lnTo>
                    <a:pt x="1990293" y="641438"/>
                  </a:lnTo>
                  <a:lnTo>
                    <a:pt x="2003437" y="642708"/>
                  </a:lnTo>
                  <a:lnTo>
                    <a:pt x="2004021" y="641438"/>
                  </a:lnTo>
                  <a:lnTo>
                    <a:pt x="2006930" y="635088"/>
                  </a:lnTo>
                  <a:lnTo>
                    <a:pt x="2008886" y="628738"/>
                  </a:lnTo>
                  <a:lnTo>
                    <a:pt x="2009660" y="626198"/>
                  </a:lnTo>
                  <a:lnTo>
                    <a:pt x="2020519" y="626198"/>
                  </a:lnTo>
                  <a:lnTo>
                    <a:pt x="2019350" y="627468"/>
                  </a:lnTo>
                  <a:lnTo>
                    <a:pt x="2021103" y="631278"/>
                  </a:lnTo>
                  <a:lnTo>
                    <a:pt x="2022259" y="631278"/>
                  </a:lnTo>
                  <a:lnTo>
                    <a:pt x="2025751" y="621118"/>
                  </a:lnTo>
                  <a:lnTo>
                    <a:pt x="2023186" y="618578"/>
                  </a:lnTo>
                  <a:lnTo>
                    <a:pt x="2019350" y="614768"/>
                  </a:lnTo>
                  <a:lnTo>
                    <a:pt x="2021674" y="618578"/>
                  </a:lnTo>
                  <a:lnTo>
                    <a:pt x="2019554" y="617308"/>
                  </a:lnTo>
                  <a:lnTo>
                    <a:pt x="2017420" y="616038"/>
                  </a:lnTo>
                  <a:lnTo>
                    <a:pt x="2015286" y="614768"/>
                  </a:lnTo>
                  <a:lnTo>
                    <a:pt x="2013546" y="610958"/>
                  </a:lnTo>
                  <a:lnTo>
                    <a:pt x="2012962" y="609688"/>
                  </a:lnTo>
                  <a:lnTo>
                    <a:pt x="2011794" y="605878"/>
                  </a:lnTo>
                  <a:lnTo>
                    <a:pt x="2013546" y="604608"/>
                  </a:lnTo>
                  <a:lnTo>
                    <a:pt x="2014118" y="610958"/>
                  </a:lnTo>
                  <a:lnTo>
                    <a:pt x="2022843" y="614768"/>
                  </a:lnTo>
                  <a:lnTo>
                    <a:pt x="2027491" y="617308"/>
                  </a:lnTo>
                  <a:lnTo>
                    <a:pt x="2023999" y="612228"/>
                  </a:lnTo>
                  <a:lnTo>
                    <a:pt x="2022259" y="610958"/>
                  </a:lnTo>
                  <a:lnTo>
                    <a:pt x="2026602" y="612228"/>
                  </a:lnTo>
                  <a:lnTo>
                    <a:pt x="2025802" y="610958"/>
                  </a:lnTo>
                  <a:lnTo>
                    <a:pt x="2023427" y="607148"/>
                  </a:lnTo>
                  <a:lnTo>
                    <a:pt x="2021611" y="604608"/>
                  </a:lnTo>
                  <a:lnTo>
                    <a:pt x="2019808" y="602068"/>
                  </a:lnTo>
                  <a:lnTo>
                    <a:pt x="2022843" y="600798"/>
                  </a:lnTo>
                  <a:lnTo>
                    <a:pt x="2025751" y="604608"/>
                  </a:lnTo>
                  <a:lnTo>
                    <a:pt x="2025751" y="600798"/>
                  </a:lnTo>
                  <a:lnTo>
                    <a:pt x="2023884" y="595718"/>
                  </a:lnTo>
                  <a:lnTo>
                    <a:pt x="2023427" y="594448"/>
                  </a:lnTo>
                  <a:lnTo>
                    <a:pt x="2026323" y="594448"/>
                  </a:lnTo>
                  <a:lnTo>
                    <a:pt x="2031885" y="599122"/>
                  </a:lnTo>
                  <a:lnTo>
                    <a:pt x="2030971" y="595718"/>
                  </a:lnTo>
                  <a:lnTo>
                    <a:pt x="2030844" y="594448"/>
                  </a:lnTo>
                  <a:lnTo>
                    <a:pt x="2030590" y="591908"/>
                  </a:lnTo>
                  <a:lnTo>
                    <a:pt x="2034463" y="593178"/>
                  </a:lnTo>
                  <a:lnTo>
                    <a:pt x="2035048" y="595718"/>
                  </a:lnTo>
                  <a:lnTo>
                    <a:pt x="2033879" y="596988"/>
                  </a:lnTo>
                  <a:lnTo>
                    <a:pt x="2034463" y="600798"/>
                  </a:lnTo>
                  <a:lnTo>
                    <a:pt x="2044928" y="607148"/>
                  </a:lnTo>
                  <a:lnTo>
                    <a:pt x="2043176" y="604608"/>
                  </a:lnTo>
                  <a:lnTo>
                    <a:pt x="2046668" y="603338"/>
                  </a:lnTo>
                  <a:lnTo>
                    <a:pt x="2054225" y="603338"/>
                  </a:lnTo>
                  <a:lnTo>
                    <a:pt x="2050732" y="602068"/>
                  </a:lnTo>
                  <a:lnTo>
                    <a:pt x="2045042" y="590638"/>
                  </a:lnTo>
                  <a:lnTo>
                    <a:pt x="2046160" y="586828"/>
                  </a:lnTo>
                  <a:lnTo>
                    <a:pt x="2048687" y="584288"/>
                  </a:lnTo>
                  <a:lnTo>
                    <a:pt x="2047252" y="576668"/>
                  </a:lnTo>
                  <a:lnTo>
                    <a:pt x="2051202" y="584288"/>
                  </a:lnTo>
                  <a:lnTo>
                    <a:pt x="2053640" y="586828"/>
                  </a:lnTo>
                  <a:lnTo>
                    <a:pt x="2056079" y="588098"/>
                  </a:lnTo>
                  <a:lnTo>
                    <a:pt x="2060028" y="593178"/>
                  </a:lnTo>
                  <a:lnTo>
                    <a:pt x="2063521" y="594448"/>
                  </a:lnTo>
                  <a:lnTo>
                    <a:pt x="2067585" y="594448"/>
                  </a:lnTo>
                  <a:lnTo>
                    <a:pt x="2069325" y="598258"/>
                  </a:lnTo>
                  <a:lnTo>
                    <a:pt x="2068880" y="594448"/>
                  </a:lnTo>
                  <a:lnTo>
                    <a:pt x="2071370" y="594448"/>
                  </a:lnTo>
                  <a:lnTo>
                    <a:pt x="2073414" y="593178"/>
                  </a:lnTo>
                  <a:lnTo>
                    <a:pt x="2071662" y="586828"/>
                  </a:lnTo>
                  <a:lnTo>
                    <a:pt x="2074557" y="589368"/>
                  </a:lnTo>
                  <a:lnTo>
                    <a:pt x="2074341" y="587908"/>
                  </a:lnTo>
                  <a:lnTo>
                    <a:pt x="2073109" y="586828"/>
                  </a:lnTo>
                  <a:lnTo>
                    <a:pt x="2071662" y="585558"/>
                  </a:lnTo>
                  <a:lnTo>
                    <a:pt x="2072779" y="579208"/>
                  </a:lnTo>
                  <a:lnTo>
                    <a:pt x="2079358" y="579208"/>
                  </a:lnTo>
                  <a:lnTo>
                    <a:pt x="2085708" y="576668"/>
                  </a:lnTo>
                  <a:lnTo>
                    <a:pt x="2086178" y="569048"/>
                  </a:lnTo>
                  <a:lnTo>
                    <a:pt x="2086013" y="567778"/>
                  </a:lnTo>
                  <a:lnTo>
                    <a:pt x="2085340" y="562698"/>
                  </a:lnTo>
                  <a:lnTo>
                    <a:pt x="2085174" y="561428"/>
                  </a:lnTo>
                  <a:lnTo>
                    <a:pt x="2082914" y="555078"/>
                  </a:lnTo>
                  <a:lnTo>
                    <a:pt x="2080539" y="548728"/>
                  </a:lnTo>
                  <a:lnTo>
                    <a:pt x="2079205" y="542378"/>
                  </a:lnTo>
                  <a:lnTo>
                    <a:pt x="2080374" y="541108"/>
                  </a:lnTo>
                  <a:lnTo>
                    <a:pt x="2085022" y="544918"/>
                  </a:lnTo>
                  <a:lnTo>
                    <a:pt x="2086762" y="551268"/>
                  </a:lnTo>
                  <a:lnTo>
                    <a:pt x="2093163" y="552538"/>
                  </a:lnTo>
                  <a:lnTo>
                    <a:pt x="2094318" y="549998"/>
                  </a:lnTo>
                  <a:lnTo>
                    <a:pt x="2093887" y="546188"/>
                  </a:lnTo>
                  <a:lnTo>
                    <a:pt x="2093734" y="544918"/>
                  </a:lnTo>
                  <a:lnTo>
                    <a:pt x="2095487" y="547458"/>
                  </a:lnTo>
                  <a:lnTo>
                    <a:pt x="2097811" y="548728"/>
                  </a:lnTo>
                  <a:lnTo>
                    <a:pt x="2101291" y="551268"/>
                  </a:lnTo>
                  <a:lnTo>
                    <a:pt x="2102459" y="548728"/>
                  </a:lnTo>
                  <a:lnTo>
                    <a:pt x="2098471" y="544918"/>
                  </a:lnTo>
                  <a:lnTo>
                    <a:pt x="2097138" y="543648"/>
                  </a:lnTo>
                  <a:lnTo>
                    <a:pt x="2095741" y="542302"/>
                  </a:lnTo>
                  <a:lnTo>
                    <a:pt x="2095487" y="543648"/>
                  </a:lnTo>
                  <a:lnTo>
                    <a:pt x="2092579" y="539750"/>
                  </a:lnTo>
                  <a:lnTo>
                    <a:pt x="2092579" y="546188"/>
                  </a:lnTo>
                  <a:lnTo>
                    <a:pt x="2090254" y="544918"/>
                  </a:lnTo>
                  <a:lnTo>
                    <a:pt x="2087283" y="542302"/>
                  </a:lnTo>
                  <a:lnTo>
                    <a:pt x="2086178" y="541108"/>
                  </a:lnTo>
                  <a:lnTo>
                    <a:pt x="2085022" y="539838"/>
                  </a:lnTo>
                  <a:lnTo>
                    <a:pt x="2088515" y="536028"/>
                  </a:lnTo>
                  <a:lnTo>
                    <a:pt x="2092579" y="546188"/>
                  </a:lnTo>
                  <a:lnTo>
                    <a:pt x="2092579" y="539750"/>
                  </a:lnTo>
                  <a:lnTo>
                    <a:pt x="2089810" y="536028"/>
                  </a:lnTo>
                  <a:lnTo>
                    <a:pt x="2087930" y="533488"/>
                  </a:lnTo>
                  <a:lnTo>
                    <a:pt x="2089213" y="532218"/>
                  </a:lnTo>
                  <a:lnTo>
                    <a:pt x="2104682" y="516978"/>
                  </a:lnTo>
                  <a:lnTo>
                    <a:pt x="2117560" y="504278"/>
                  </a:lnTo>
                  <a:lnTo>
                    <a:pt x="2125878" y="513168"/>
                  </a:lnTo>
                  <a:lnTo>
                    <a:pt x="2134349" y="520788"/>
                  </a:lnTo>
                  <a:lnTo>
                    <a:pt x="2143150" y="528408"/>
                  </a:lnTo>
                  <a:lnTo>
                    <a:pt x="2152434" y="532218"/>
                  </a:lnTo>
                  <a:lnTo>
                    <a:pt x="2148370" y="519518"/>
                  </a:lnTo>
                  <a:lnTo>
                    <a:pt x="2155342" y="524598"/>
                  </a:lnTo>
                  <a:lnTo>
                    <a:pt x="2153589" y="520788"/>
                  </a:lnTo>
                  <a:lnTo>
                    <a:pt x="2157082" y="524598"/>
                  </a:lnTo>
                  <a:lnTo>
                    <a:pt x="2159990" y="525868"/>
                  </a:lnTo>
                  <a:lnTo>
                    <a:pt x="2161730" y="525868"/>
                  </a:lnTo>
                  <a:lnTo>
                    <a:pt x="2158822" y="520788"/>
                  </a:lnTo>
                  <a:lnTo>
                    <a:pt x="2158098" y="519518"/>
                  </a:lnTo>
                  <a:lnTo>
                    <a:pt x="2154644" y="513473"/>
                  </a:lnTo>
                  <a:lnTo>
                    <a:pt x="2153589" y="513168"/>
                  </a:lnTo>
                  <a:lnTo>
                    <a:pt x="2153424" y="511352"/>
                  </a:lnTo>
                  <a:lnTo>
                    <a:pt x="2153018" y="510628"/>
                  </a:lnTo>
                  <a:lnTo>
                    <a:pt x="2153386" y="510908"/>
                  </a:lnTo>
                  <a:lnTo>
                    <a:pt x="2153361" y="510628"/>
                  </a:lnTo>
                  <a:lnTo>
                    <a:pt x="2153018" y="506818"/>
                  </a:lnTo>
                  <a:lnTo>
                    <a:pt x="2160574" y="510628"/>
                  </a:lnTo>
                  <a:lnTo>
                    <a:pt x="2164638" y="515708"/>
                  </a:lnTo>
                  <a:lnTo>
                    <a:pt x="2161730" y="508088"/>
                  </a:lnTo>
                  <a:lnTo>
                    <a:pt x="2165223" y="511898"/>
                  </a:lnTo>
                  <a:lnTo>
                    <a:pt x="2166086" y="512533"/>
                  </a:lnTo>
                  <a:lnTo>
                    <a:pt x="2165223" y="510628"/>
                  </a:lnTo>
                  <a:lnTo>
                    <a:pt x="2170442" y="509358"/>
                  </a:lnTo>
                  <a:lnTo>
                    <a:pt x="2169477" y="508088"/>
                  </a:lnTo>
                  <a:lnTo>
                    <a:pt x="2168512" y="506818"/>
                  </a:lnTo>
                  <a:lnTo>
                    <a:pt x="2166569" y="504278"/>
                  </a:lnTo>
                  <a:lnTo>
                    <a:pt x="2164638" y="501738"/>
                  </a:lnTo>
                  <a:lnTo>
                    <a:pt x="2169134" y="503008"/>
                  </a:lnTo>
                  <a:lnTo>
                    <a:pt x="2171471" y="501738"/>
                  </a:lnTo>
                  <a:lnTo>
                    <a:pt x="2174443" y="500468"/>
                  </a:lnTo>
                  <a:lnTo>
                    <a:pt x="2180907" y="505548"/>
                  </a:lnTo>
                  <a:lnTo>
                    <a:pt x="2178583" y="501738"/>
                  </a:lnTo>
                  <a:lnTo>
                    <a:pt x="2174519" y="492848"/>
                  </a:lnTo>
                  <a:lnTo>
                    <a:pt x="2175675" y="491578"/>
                  </a:lnTo>
                  <a:lnTo>
                    <a:pt x="2181910" y="497928"/>
                  </a:lnTo>
                  <a:lnTo>
                    <a:pt x="2189569" y="495388"/>
                  </a:lnTo>
                  <a:lnTo>
                    <a:pt x="2197760" y="500468"/>
                  </a:lnTo>
                  <a:lnTo>
                    <a:pt x="2194864" y="495388"/>
                  </a:lnTo>
                  <a:lnTo>
                    <a:pt x="2193417" y="492848"/>
                  </a:lnTo>
                  <a:lnTo>
                    <a:pt x="2193645" y="491578"/>
                  </a:lnTo>
                  <a:lnTo>
                    <a:pt x="2194344" y="487768"/>
                  </a:lnTo>
                  <a:lnTo>
                    <a:pt x="2196693" y="482688"/>
                  </a:lnTo>
                  <a:lnTo>
                    <a:pt x="2196604" y="476338"/>
                  </a:lnTo>
                  <a:lnTo>
                    <a:pt x="2197176" y="477608"/>
                  </a:lnTo>
                  <a:lnTo>
                    <a:pt x="2198928" y="478878"/>
                  </a:lnTo>
                  <a:lnTo>
                    <a:pt x="2201824" y="478878"/>
                  </a:lnTo>
                  <a:lnTo>
                    <a:pt x="2206472" y="481418"/>
                  </a:lnTo>
                  <a:lnTo>
                    <a:pt x="2209965" y="481418"/>
                  </a:lnTo>
                  <a:lnTo>
                    <a:pt x="2205139" y="476338"/>
                  </a:lnTo>
                  <a:lnTo>
                    <a:pt x="2203932" y="475068"/>
                  </a:lnTo>
                  <a:lnTo>
                    <a:pt x="2200516" y="468718"/>
                  </a:lnTo>
                  <a:lnTo>
                    <a:pt x="2198776" y="464908"/>
                  </a:lnTo>
                  <a:lnTo>
                    <a:pt x="2198192" y="463638"/>
                  </a:lnTo>
                  <a:lnTo>
                    <a:pt x="2195436" y="457288"/>
                  </a:lnTo>
                  <a:lnTo>
                    <a:pt x="2202967" y="462368"/>
                  </a:lnTo>
                  <a:lnTo>
                    <a:pt x="2207349" y="467448"/>
                  </a:lnTo>
                  <a:lnTo>
                    <a:pt x="2211273" y="473798"/>
                  </a:lnTo>
                  <a:lnTo>
                    <a:pt x="2217470" y="478878"/>
                  </a:lnTo>
                  <a:lnTo>
                    <a:pt x="2213051" y="473798"/>
                  </a:lnTo>
                  <a:lnTo>
                    <a:pt x="2211120" y="468718"/>
                  </a:lnTo>
                  <a:lnTo>
                    <a:pt x="2209177" y="464908"/>
                  </a:lnTo>
                  <a:lnTo>
                    <a:pt x="2204732" y="459828"/>
                  </a:lnTo>
                  <a:lnTo>
                    <a:pt x="2209304" y="462368"/>
                  </a:lnTo>
                  <a:lnTo>
                    <a:pt x="2211628" y="463638"/>
                  </a:lnTo>
                  <a:lnTo>
                    <a:pt x="2214270" y="464908"/>
                  </a:lnTo>
                  <a:lnTo>
                    <a:pt x="2219795" y="468718"/>
                  </a:lnTo>
                  <a:lnTo>
                    <a:pt x="2213991" y="462368"/>
                  </a:lnTo>
                  <a:lnTo>
                    <a:pt x="2213724" y="459828"/>
                  </a:lnTo>
                  <a:lnTo>
                    <a:pt x="2214753" y="458558"/>
                  </a:lnTo>
                  <a:lnTo>
                    <a:pt x="2214130" y="457288"/>
                  </a:lnTo>
                  <a:lnTo>
                    <a:pt x="2212873" y="454748"/>
                  </a:lnTo>
                  <a:lnTo>
                    <a:pt x="2222703" y="457288"/>
                  </a:lnTo>
                  <a:lnTo>
                    <a:pt x="2226183" y="464908"/>
                  </a:lnTo>
                  <a:lnTo>
                    <a:pt x="2225611" y="458558"/>
                  </a:lnTo>
                  <a:lnTo>
                    <a:pt x="2228583" y="459206"/>
                  </a:lnTo>
                  <a:lnTo>
                    <a:pt x="2227669" y="458558"/>
                  </a:lnTo>
                  <a:lnTo>
                    <a:pt x="2224087" y="456018"/>
                  </a:lnTo>
                  <a:lnTo>
                    <a:pt x="2222868" y="454748"/>
                  </a:lnTo>
                  <a:lnTo>
                    <a:pt x="2219210" y="450938"/>
                  </a:lnTo>
                  <a:lnTo>
                    <a:pt x="2221268" y="448398"/>
                  </a:lnTo>
                  <a:lnTo>
                    <a:pt x="2225167" y="450938"/>
                  </a:lnTo>
                  <a:lnTo>
                    <a:pt x="2230170" y="456018"/>
                  </a:lnTo>
                  <a:lnTo>
                    <a:pt x="2235492" y="458558"/>
                  </a:lnTo>
                  <a:lnTo>
                    <a:pt x="2234908" y="453478"/>
                  </a:lnTo>
                  <a:lnTo>
                    <a:pt x="2231123" y="448398"/>
                  </a:lnTo>
                  <a:lnTo>
                    <a:pt x="2230183" y="447128"/>
                  </a:lnTo>
                  <a:lnTo>
                    <a:pt x="2229243" y="445858"/>
                  </a:lnTo>
                  <a:lnTo>
                    <a:pt x="2228291" y="444588"/>
                  </a:lnTo>
                  <a:lnTo>
                    <a:pt x="2227351" y="443318"/>
                  </a:lnTo>
                  <a:lnTo>
                    <a:pt x="2229675" y="442048"/>
                  </a:lnTo>
                  <a:lnTo>
                    <a:pt x="2231415" y="443318"/>
                  </a:lnTo>
                  <a:lnTo>
                    <a:pt x="2232583" y="443318"/>
                  </a:lnTo>
                  <a:lnTo>
                    <a:pt x="2234323" y="445858"/>
                  </a:lnTo>
                  <a:lnTo>
                    <a:pt x="2233485" y="442048"/>
                  </a:lnTo>
                  <a:lnTo>
                    <a:pt x="2232939" y="439508"/>
                  </a:lnTo>
                  <a:lnTo>
                    <a:pt x="2234984" y="435698"/>
                  </a:lnTo>
                  <a:lnTo>
                    <a:pt x="2236698" y="431888"/>
                  </a:lnTo>
                  <a:lnTo>
                    <a:pt x="2235504" y="428078"/>
                  </a:lnTo>
                  <a:lnTo>
                    <a:pt x="2235111" y="426808"/>
                  </a:lnTo>
                  <a:lnTo>
                    <a:pt x="2234323" y="424268"/>
                  </a:lnTo>
                  <a:lnTo>
                    <a:pt x="2236647" y="425538"/>
                  </a:lnTo>
                  <a:lnTo>
                    <a:pt x="2237232" y="425538"/>
                  </a:lnTo>
                  <a:lnTo>
                    <a:pt x="2231415" y="421728"/>
                  </a:lnTo>
                  <a:lnTo>
                    <a:pt x="2227935" y="419188"/>
                  </a:lnTo>
                  <a:lnTo>
                    <a:pt x="2226183" y="417918"/>
                  </a:lnTo>
                  <a:lnTo>
                    <a:pt x="2222119" y="414108"/>
                  </a:lnTo>
                  <a:lnTo>
                    <a:pt x="2223287" y="411568"/>
                  </a:lnTo>
                  <a:lnTo>
                    <a:pt x="2221192" y="409028"/>
                  </a:lnTo>
                  <a:lnTo>
                    <a:pt x="2218055" y="405218"/>
                  </a:lnTo>
                  <a:lnTo>
                    <a:pt x="2225611" y="410298"/>
                  </a:lnTo>
                  <a:lnTo>
                    <a:pt x="2224443" y="411568"/>
                  </a:lnTo>
                  <a:lnTo>
                    <a:pt x="2227351" y="414108"/>
                  </a:lnTo>
                  <a:lnTo>
                    <a:pt x="2229091" y="416648"/>
                  </a:lnTo>
                  <a:lnTo>
                    <a:pt x="2227351" y="411568"/>
                  </a:lnTo>
                  <a:lnTo>
                    <a:pt x="2232304" y="415378"/>
                  </a:lnTo>
                  <a:lnTo>
                    <a:pt x="2233015" y="417918"/>
                  </a:lnTo>
                  <a:lnTo>
                    <a:pt x="2233066" y="420458"/>
                  </a:lnTo>
                  <a:lnTo>
                    <a:pt x="2236063" y="424268"/>
                  </a:lnTo>
                  <a:lnTo>
                    <a:pt x="2236063" y="417918"/>
                  </a:lnTo>
                  <a:lnTo>
                    <a:pt x="2233168" y="411568"/>
                  </a:lnTo>
                  <a:lnTo>
                    <a:pt x="2230831" y="406488"/>
                  </a:lnTo>
                  <a:lnTo>
                    <a:pt x="2236063" y="406488"/>
                  </a:lnTo>
                  <a:lnTo>
                    <a:pt x="2240305" y="411568"/>
                  </a:lnTo>
                  <a:lnTo>
                    <a:pt x="2240356" y="414108"/>
                  </a:lnTo>
                  <a:lnTo>
                    <a:pt x="2240724" y="416648"/>
                  </a:lnTo>
                  <a:lnTo>
                    <a:pt x="2245944" y="419188"/>
                  </a:lnTo>
                  <a:lnTo>
                    <a:pt x="2238972" y="419188"/>
                  </a:lnTo>
                  <a:lnTo>
                    <a:pt x="2246325" y="424268"/>
                  </a:lnTo>
                  <a:lnTo>
                    <a:pt x="2246388" y="425538"/>
                  </a:lnTo>
                  <a:lnTo>
                    <a:pt x="2246655" y="426808"/>
                  </a:lnTo>
                  <a:lnTo>
                    <a:pt x="2254669" y="431888"/>
                  </a:lnTo>
                  <a:lnTo>
                    <a:pt x="2262213" y="429348"/>
                  </a:lnTo>
                  <a:lnTo>
                    <a:pt x="2255240" y="422998"/>
                  </a:lnTo>
                  <a:lnTo>
                    <a:pt x="2262213" y="419188"/>
                  </a:lnTo>
                  <a:lnTo>
                    <a:pt x="2257564" y="412838"/>
                  </a:lnTo>
                  <a:lnTo>
                    <a:pt x="2254085" y="412838"/>
                  </a:lnTo>
                  <a:lnTo>
                    <a:pt x="2249436" y="406488"/>
                  </a:lnTo>
                  <a:lnTo>
                    <a:pt x="2250440" y="405218"/>
                  </a:lnTo>
                  <a:lnTo>
                    <a:pt x="2252472" y="402678"/>
                  </a:lnTo>
                  <a:lnTo>
                    <a:pt x="2261933" y="406488"/>
                  </a:lnTo>
                  <a:lnTo>
                    <a:pt x="2270518" y="410298"/>
                  </a:lnTo>
                  <a:lnTo>
                    <a:pt x="2270937" y="405218"/>
                  </a:lnTo>
                  <a:lnTo>
                    <a:pt x="2269020" y="402678"/>
                  </a:lnTo>
                  <a:lnTo>
                    <a:pt x="2266162" y="398868"/>
                  </a:lnTo>
                  <a:lnTo>
                    <a:pt x="2262657" y="395058"/>
                  </a:lnTo>
                  <a:lnTo>
                    <a:pt x="2261489" y="393788"/>
                  </a:lnTo>
                  <a:lnTo>
                    <a:pt x="2259660" y="389978"/>
                  </a:lnTo>
                  <a:lnTo>
                    <a:pt x="2263381" y="388708"/>
                  </a:lnTo>
                  <a:lnTo>
                    <a:pt x="2273262" y="398868"/>
                  </a:lnTo>
                  <a:lnTo>
                    <a:pt x="2273554" y="395058"/>
                  </a:lnTo>
                  <a:lnTo>
                    <a:pt x="2269985" y="389978"/>
                  </a:lnTo>
                  <a:lnTo>
                    <a:pt x="2267623" y="384898"/>
                  </a:lnTo>
                  <a:lnTo>
                    <a:pt x="2271522" y="383628"/>
                  </a:lnTo>
                  <a:lnTo>
                    <a:pt x="2275001" y="388708"/>
                  </a:lnTo>
                  <a:lnTo>
                    <a:pt x="2271522" y="391248"/>
                  </a:lnTo>
                  <a:lnTo>
                    <a:pt x="2278138" y="391248"/>
                  </a:lnTo>
                  <a:lnTo>
                    <a:pt x="2276462" y="388708"/>
                  </a:lnTo>
                  <a:lnTo>
                    <a:pt x="2273020" y="383628"/>
                  </a:lnTo>
                  <a:lnTo>
                    <a:pt x="2272093" y="381088"/>
                  </a:lnTo>
                  <a:lnTo>
                    <a:pt x="2282558" y="388708"/>
                  </a:lnTo>
                  <a:lnTo>
                    <a:pt x="2284006" y="382358"/>
                  </a:lnTo>
                  <a:lnTo>
                    <a:pt x="2284120" y="381088"/>
                  </a:lnTo>
                  <a:lnTo>
                    <a:pt x="2284857" y="372198"/>
                  </a:lnTo>
                  <a:lnTo>
                    <a:pt x="2285174" y="368388"/>
                  </a:lnTo>
                  <a:lnTo>
                    <a:pt x="2285758" y="365848"/>
                  </a:lnTo>
                  <a:lnTo>
                    <a:pt x="2286050" y="364578"/>
                  </a:lnTo>
                  <a:lnTo>
                    <a:pt x="2286622" y="362038"/>
                  </a:lnTo>
                  <a:lnTo>
                    <a:pt x="2289530" y="364578"/>
                  </a:lnTo>
                  <a:lnTo>
                    <a:pt x="2291270" y="368388"/>
                  </a:lnTo>
                  <a:lnTo>
                    <a:pt x="2295918" y="369658"/>
                  </a:lnTo>
                  <a:lnTo>
                    <a:pt x="2296503" y="363308"/>
                  </a:lnTo>
                  <a:lnTo>
                    <a:pt x="2300567" y="359498"/>
                  </a:lnTo>
                  <a:lnTo>
                    <a:pt x="2305227" y="356958"/>
                  </a:lnTo>
                  <a:lnTo>
                    <a:pt x="2310447" y="353148"/>
                  </a:lnTo>
                  <a:lnTo>
                    <a:pt x="2316264" y="351878"/>
                  </a:lnTo>
                  <a:lnTo>
                    <a:pt x="2322652" y="350608"/>
                  </a:lnTo>
                  <a:lnTo>
                    <a:pt x="2316264" y="340448"/>
                  </a:lnTo>
                  <a:lnTo>
                    <a:pt x="2316848" y="339178"/>
                  </a:lnTo>
                  <a:lnTo>
                    <a:pt x="2314524" y="335368"/>
                  </a:lnTo>
                  <a:lnTo>
                    <a:pt x="2314816" y="334098"/>
                  </a:lnTo>
                  <a:lnTo>
                    <a:pt x="2315095" y="332828"/>
                  </a:lnTo>
                  <a:lnTo>
                    <a:pt x="2321496" y="337908"/>
                  </a:lnTo>
                  <a:lnTo>
                    <a:pt x="2323236" y="340448"/>
                  </a:lnTo>
                  <a:lnTo>
                    <a:pt x="2321534" y="332828"/>
                  </a:lnTo>
                  <a:lnTo>
                    <a:pt x="2321255" y="331558"/>
                  </a:lnTo>
                  <a:lnTo>
                    <a:pt x="2321344" y="322668"/>
                  </a:lnTo>
                  <a:lnTo>
                    <a:pt x="2322017" y="321398"/>
                  </a:lnTo>
                  <a:lnTo>
                    <a:pt x="2322690" y="320128"/>
                  </a:lnTo>
                  <a:lnTo>
                    <a:pt x="2323363" y="318858"/>
                  </a:lnTo>
                  <a:lnTo>
                    <a:pt x="2324709" y="316318"/>
                  </a:lnTo>
                  <a:lnTo>
                    <a:pt x="2332532" y="313778"/>
                  </a:lnTo>
                  <a:lnTo>
                    <a:pt x="2334272" y="317588"/>
                  </a:lnTo>
                  <a:lnTo>
                    <a:pt x="2335136" y="313778"/>
                  </a:lnTo>
                  <a:lnTo>
                    <a:pt x="2331085" y="307428"/>
                  </a:lnTo>
                  <a:lnTo>
                    <a:pt x="2329497" y="304888"/>
                  </a:lnTo>
                  <a:lnTo>
                    <a:pt x="2328697" y="303618"/>
                  </a:lnTo>
                  <a:lnTo>
                    <a:pt x="2327910" y="302348"/>
                  </a:lnTo>
                  <a:lnTo>
                    <a:pt x="2331377" y="301078"/>
                  </a:lnTo>
                  <a:lnTo>
                    <a:pt x="2332532" y="302348"/>
                  </a:lnTo>
                  <a:lnTo>
                    <a:pt x="2333866" y="301078"/>
                  </a:lnTo>
                  <a:lnTo>
                    <a:pt x="2339213" y="295998"/>
                  </a:lnTo>
                  <a:lnTo>
                    <a:pt x="2344521" y="288378"/>
                  </a:lnTo>
                  <a:lnTo>
                    <a:pt x="2346198" y="287108"/>
                  </a:lnTo>
                  <a:lnTo>
                    <a:pt x="2349563" y="284568"/>
                  </a:lnTo>
                  <a:lnTo>
                    <a:pt x="2351252" y="283298"/>
                  </a:lnTo>
                  <a:lnTo>
                    <a:pt x="2362174" y="282028"/>
                  </a:lnTo>
                  <a:lnTo>
                    <a:pt x="2359622" y="276948"/>
                  </a:lnTo>
                  <a:lnTo>
                    <a:pt x="2358987" y="275678"/>
                  </a:lnTo>
                  <a:lnTo>
                    <a:pt x="2360472" y="274408"/>
                  </a:lnTo>
                  <a:lnTo>
                    <a:pt x="2361958" y="273138"/>
                  </a:lnTo>
                  <a:lnTo>
                    <a:pt x="2363139" y="270598"/>
                  </a:lnTo>
                  <a:lnTo>
                    <a:pt x="2363724" y="269328"/>
                  </a:lnTo>
                  <a:lnTo>
                    <a:pt x="2362365" y="268058"/>
                  </a:lnTo>
                  <a:lnTo>
                    <a:pt x="2359660" y="265518"/>
                  </a:lnTo>
                  <a:lnTo>
                    <a:pt x="2356942" y="262978"/>
                  </a:lnTo>
                  <a:lnTo>
                    <a:pt x="2364879" y="262978"/>
                  </a:lnTo>
                  <a:lnTo>
                    <a:pt x="2376398" y="265518"/>
                  </a:lnTo>
                  <a:lnTo>
                    <a:pt x="2383675" y="262978"/>
                  </a:lnTo>
                  <a:lnTo>
                    <a:pt x="2385999" y="261708"/>
                  </a:lnTo>
                  <a:lnTo>
                    <a:pt x="2374379" y="252818"/>
                  </a:lnTo>
                  <a:lnTo>
                    <a:pt x="2374379" y="249008"/>
                  </a:lnTo>
                  <a:lnTo>
                    <a:pt x="2383675" y="255358"/>
                  </a:lnTo>
                  <a:lnTo>
                    <a:pt x="2379472" y="249008"/>
                  </a:lnTo>
                  <a:lnTo>
                    <a:pt x="2378633" y="247738"/>
                  </a:lnTo>
                  <a:lnTo>
                    <a:pt x="2376119" y="243928"/>
                  </a:lnTo>
                  <a:lnTo>
                    <a:pt x="2388908" y="250278"/>
                  </a:lnTo>
                  <a:lnTo>
                    <a:pt x="2388514" y="247738"/>
                  </a:lnTo>
                  <a:lnTo>
                    <a:pt x="2388324" y="246468"/>
                  </a:lnTo>
                  <a:lnTo>
                    <a:pt x="2387155" y="247738"/>
                  </a:lnTo>
                  <a:lnTo>
                    <a:pt x="2380183" y="243928"/>
                  </a:lnTo>
                  <a:lnTo>
                    <a:pt x="2378735" y="237578"/>
                  </a:lnTo>
                  <a:lnTo>
                    <a:pt x="2378443" y="236308"/>
                  </a:lnTo>
                  <a:lnTo>
                    <a:pt x="2393556" y="238848"/>
                  </a:lnTo>
                  <a:lnTo>
                    <a:pt x="2398204" y="242658"/>
                  </a:lnTo>
                  <a:lnTo>
                    <a:pt x="2397404" y="236308"/>
                  </a:lnTo>
                  <a:lnTo>
                    <a:pt x="2396464" y="228688"/>
                  </a:lnTo>
                  <a:lnTo>
                    <a:pt x="2399360" y="229958"/>
                  </a:lnTo>
                  <a:lnTo>
                    <a:pt x="2399944" y="232498"/>
                  </a:lnTo>
                  <a:lnTo>
                    <a:pt x="2401112" y="235038"/>
                  </a:lnTo>
                  <a:lnTo>
                    <a:pt x="2401532" y="232498"/>
                  </a:lnTo>
                  <a:lnTo>
                    <a:pt x="2404884" y="235038"/>
                  </a:lnTo>
                  <a:lnTo>
                    <a:pt x="2407805" y="236308"/>
                  </a:lnTo>
                  <a:lnTo>
                    <a:pt x="2406916" y="232498"/>
                  </a:lnTo>
                  <a:lnTo>
                    <a:pt x="2404592" y="231228"/>
                  </a:lnTo>
                  <a:lnTo>
                    <a:pt x="2401684" y="228688"/>
                  </a:lnTo>
                  <a:lnTo>
                    <a:pt x="2399360" y="226148"/>
                  </a:lnTo>
                  <a:lnTo>
                    <a:pt x="2406916" y="228688"/>
                  </a:lnTo>
                  <a:lnTo>
                    <a:pt x="2408085" y="226148"/>
                  </a:lnTo>
                  <a:lnTo>
                    <a:pt x="2409240" y="223608"/>
                  </a:lnTo>
                  <a:lnTo>
                    <a:pt x="2409825" y="222338"/>
                  </a:lnTo>
                  <a:lnTo>
                    <a:pt x="2410409" y="217258"/>
                  </a:lnTo>
                  <a:lnTo>
                    <a:pt x="2416797" y="222338"/>
                  </a:lnTo>
                  <a:lnTo>
                    <a:pt x="2420582" y="217258"/>
                  </a:lnTo>
                  <a:lnTo>
                    <a:pt x="2423045" y="210908"/>
                  </a:lnTo>
                  <a:lnTo>
                    <a:pt x="2424392" y="207098"/>
                  </a:lnTo>
                  <a:lnTo>
                    <a:pt x="2424849" y="205828"/>
                  </a:lnTo>
                  <a:lnTo>
                    <a:pt x="2425293" y="204558"/>
                  </a:lnTo>
                  <a:lnTo>
                    <a:pt x="2427795" y="199478"/>
                  </a:lnTo>
                  <a:lnTo>
                    <a:pt x="2428417" y="198208"/>
                  </a:lnTo>
                  <a:lnTo>
                    <a:pt x="2423185" y="199478"/>
                  </a:lnTo>
                  <a:lnTo>
                    <a:pt x="2413724" y="191858"/>
                  </a:lnTo>
                  <a:lnTo>
                    <a:pt x="2412149" y="190588"/>
                  </a:lnTo>
                  <a:lnTo>
                    <a:pt x="2412733" y="188048"/>
                  </a:lnTo>
                  <a:lnTo>
                    <a:pt x="2415387" y="189585"/>
                  </a:lnTo>
                  <a:lnTo>
                    <a:pt x="2414397" y="188048"/>
                  </a:lnTo>
                  <a:lnTo>
                    <a:pt x="2412733" y="185508"/>
                  </a:lnTo>
                  <a:lnTo>
                    <a:pt x="2414181" y="184238"/>
                  </a:lnTo>
                  <a:lnTo>
                    <a:pt x="2415641" y="182968"/>
                  </a:lnTo>
                  <a:lnTo>
                    <a:pt x="2425522" y="191858"/>
                  </a:lnTo>
                  <a:lnTo>
                    <a:pt x="2427846" y="195668"/>
                  </a:lnTo>
                  <a:lnTo>
                    <a:pt x="2426678" y="189318"/>
                  </a:lnTo>
                  <a:lnTo>
                    <a:pt x="2430170" y="191858"/>
                  </a:lnTo>
                  <a:lnTo>
                    <a:pt x="2430742" y="193128"/>
                  </a:lnTo>
                  <a:lnTo>
                    <a:pt x="2434818" y="195668"/>
                  </a:lnTo>
                  <a:lnTo>
                    <a:pt x="2434717" y="193128"/>
                  </a:lnTo>
                  <a:lnTo>
                    <a:pt x="2438882" y="193128"/>
                  </a:lnTo>
                  <a:lnTo>
                    <a:pt x="2442172" y="191858"/>
                  </a:lnTo>
                  <a:lnTo>
                    <a:pt x="2440368" y="189318"/>
                  </a:lnTo>
                  <a:lnTo>
                    <a:pt x="2439466" y="188048"/>
                  </a:lnTo>
                  <a:lnTo>
                    <a:pt x="2442946" y="189318"/>
                  </a:lnTo>
                  <a:lnTo>
                    <a:pt x="2443823" y="188048"/>
                  </a:lnTo>
                  <a:lnTo>
                    <a:pt x="2447302" y="182968"/>
                  </a:lnTo>
                  <a:lnTo>
                    <a:pt x="2448179" y="181698"/>
                  </a:lnTo>
                  <a:lnTo>
                    <a:pt x="2447252" y="176618"/>
                  </a:lnTo>
                  <a:lnTo>
                    <a:pt x="2447023" y="175348"/>
                  </a:lnTo>
                  <a:lnTo>
                    <a:pt x="2450503" y="168998"/>
                  </a:lnTo>
                  <a:lnTo>
                    <a:pt x="2447023" y="166458"/>
                  </a:lnTo>
                  <a:lnTo>
                    <a:pt x="2443530" y="163918"/>
                  </a:lnTo>
                  <a:lnTo>
                    <a:pt x="2441791" y="162648"/>
                  </a:lnTo>
                  <a:lnTo>
                    <a:pt x="2445270" y="161378"/>
                  </a:lnTo>
                  <a:lnTo>
                    <a:pt x="2444115" y="160108"/>
                  </a:lnTo>
                  <a:lnTo>
                    <a:pt x="2442946" y="158838"/>
                  </a:lnTo>
                  <a:lnTo>
                    <a:pt x="2439466" y="155028"/>
                  </a:lnTo>
                  <a:lnTo>
                    <a:pt x="2445270" y="152488"/>
                  </a:lnTo>
                  <a:lnTo>
                    <a:pt x="2455151" y="152488"/>
                  </a:lnTo>
                  <a:lnTo>
                    <a:pt x="2457475" y="147408"/>
                  </a:lnTo>
                  <a:lnTo>
                    <a:pt x="2458059" y="146138"/>
                  </a:lnTo>
                  <a:lnTo>
                    <a:pt x="2457666" y="144868"/>
                  </a:lnTo>
                  <a:lnTo>
                    <a:pt x="2456116" y="139788"/>
                  </a:lnTo>
                  <a:lnTo>
                    <a:pt x="2455735" y="138518"/>
                  </a:lnTo>
                  <a:lnTo>
                    <a:pt x="2457475" y="134708"/>
                  </a:lnTo>
                  <a:lnTo>
                    <a:pt x="2458059" y="133438"/>
                  </a:lnTo>
                  <a:lnTo>
                    <a:pt x="2462072" y="139788"/>
                  </a:lnTo>
                  <a:lnTo>
                    <a:pt x="2464498" y="133438"/>
                  </a:lnTo>
                  <a:lnTo>
                    <a:pt x="2464981" y="132168"/>
                  </a:lnTo>
                  <a:lnTo>
                    <a:pt x="2465565" y="129628"/>
                  </a:lnTo>
                  <a:lnTo>
                    <a:pt x="2465311" y="127088"/>
                  </a:lnTo>
                  <a:lnTo>
                    <a:pt x="2464917" y="123278"/>
                  </a:lnTo>
                  <a:lnTo>
                    <a:pt x="2464409" y="118198"/>
                  </a:lnTo>
                  <a:lnTo>
                    <a:pt x="2460333" y="116928"/>
                  </a:lnTo>
                  <a:lnTo>
                    <a:pt x="2458643" y="116928"/>
                  </a:lnTo>
                  <a:lnTo>
                    <a:pt x="2457183" y="115658"/>
                  </a:lnTo>
                  <a:lnTo>
                    <a:pt x="2455735" y="114388"/>
                  </a:lnTo>
                  <a:lnTo>
                    <a:pt x="2455151" y="111848"/>
                  </a:lnTo>
                  <a:lnTo>
                    <a:pt x="2461501" y="113118"/>
                  </a:lnTo>
                  <a:lnTo>
                    <a:pt x="2464981" y="115658"/>
                  </a:lnTo>
                  <a:lnTo>
                    <a:pt x="2465565" y="116928"/>
                  </a:lnTo>
                  <a:lnTo>
                    <a:pt x="2468588" y="108038"/>
                  </a:lnTo>
                  <a:lnTo>
                    <a:pt x="2480475" y="104228"/>
                  </a:lnTo>
                  <a:lnTo>
                    <a:pt x="2491155" y="100418"/>
                  </a:lnTo>
                  <a:lnTo>
                    <a:pt x="2490559" y="91528"/>
                  </a:lnTo>
                  <a:lnTo>
                    <a:pt x="2491130" y="92798"/>
                  </a:lnTo>
                  <a:lnTo>
                    <a:pt x="2490711" y="91528"/>
                  </a:lnTo>
                  <a:lnTo>
                    <a:pt x="2489441" y="87718"/>
                  </a:lnTo>
                  <a:lnTo>
                    <a:pt x="2489022" y="86448"/>
                  </a:lnTo>
                  <a:lnTo>
                    <a:pt x="2488171" y="83908"/>
                  </a:lnTo>
                  <a:lnTo>
                    <a:pt x="2486482" y="78828"/>
                  </a:lnTo>
                  <a:lnTo>
                    <a:pt x="2489974" y="76288"/>
                  </a:lnTo>
                  <a:lnTo>
                    <a:pt x="2491714" y="85178"/>
                  </a:lnTo>
                  <a:lnTo>
                    <a:pt x="2498102" y="85178"/>
                  </a:lnTo>
                  <a:lnTo>
                    <a:pt x="2495651" y="76288"/>
                  </a:lnTo>
                  <a:lnTo>
                    <a:pt x="2498090" y="72478"/>
                  </a:lnTo>
                  <a:lnTo>
                    <a:pt x="2498902" y="71208"/>
                  </a:lnTo>
                  <a:lnTo>
                    <a:pt x="2502928" y="67398"/>
                  </a:lnTo>
                  <a:lnTo>
                    <a:pt x="2502789" y="62318"/>
                  </a:lnTo>
                  <a:lnTo>
                    <a:pt x="2502763" y="61048"/>
                  </a:lnTo>
                  <a:lnTo>
                    <a:pt x="2516301" y="61048"/>
                  </a:lnTo>
                  <a:lnTo>
                    <a:pt x="2516987" y="59778"/>
                  </a:lnTo>
                  <a:lnTo>
                    <a:pt x="2518359" y="57238"/>
                  </a:lnTo>
                  <a:lnTo>
                    <a:pt x="2519045" y="55968"/>
                  </a:lnTo>
                  <a:lnTo>
                    <a:pt x="2520404" y="53428"/>
                  </a:lnTo>
                  <a:lnTo>
                    <a:pt x="2522715" y="45808"/>
                  </a:lnTo>
                  <a:lnTo>
                    <a:pt x="2523109" y="44538"/>
                  </a:lnTo>
                  <a:lnTo>
                    <a:pt x="2532392" y="40728"/>
                  </a:lnTo>
                  <a:lnTo>
                    <a:pt x="2526004" y="38188"/>
                  </a:lnTo>
                  <a:lnTo>
                    <a:pt x="2521356" y="33108"/>
                  </a:lnTo>
                  <a:lnTo>
                    <a:pt x="2525725" y="34899"/>
                  </a:lnTo>
                  <a:lnTo>
                    <a:pt x="2523680" y="33108"/>
                  </a:lnTo>
                  <a:lnTo>
                    <a:pt x="2524036" y="31838"/>
                  </a:lnTo>
                  <a:lnTo>
                    <a:pt x="2524760" y="29298"/>
                  </a:lnTo>
                  <a:lnTo>
                    <a:pt x="2525484" y="26758"/>
                  </a:lnTo>
                  <a:lnTo>
                    <a:pt x="2526182" y="25488"/>
                  </a:lnTo>
                  <a:lnTo>
                    <a:pt x="2526881" y="24218"/>
                  </a:lnTo>
                  <a:lnTo>
                    <a:pt x="2528976" y="20408"/>
                  </a:lnTo>
                  <a:lnTo>
                    <a:pt x="2532913" y="15328"/>
                  </a:lnTo>
                  <a:lnTo>
                    <a:pt x="2533891" y="14058"/>
                  </a:lnTo>
                  <a:lnTo>
                    <a:pt x="2536926" y="11518"/>
                  </a:lnTo>
                  <a:lnTo>
                    <a:pt x="2540012" y="8928"/>
                  </a:lnTo>
                  <a:lnTo>
                    <a:pt x="2546312" y="3898"/>
                  </a:lnTo>
                  <a:lnTo>
                    <a:pt x="2550210" y="1358"/>
                  </a:lnTo>
                  <a:close/>
                </a:path>
              </a:pathLst>
            </a:custGeom>
            <a:solidFill>
              <a:srgbClr val="89B7E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5469" y="0"/>
            <a:ext cx="933570" cy="29033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8805" y="1402639"/>
            <a:ext cx="5499646" cy="7472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780" rIns="0" bIns="0" rtlCol="0" vert="horz">
            <a:spAutoFit/>
          </a:bodyPr>
          <a:lstStyle/>
          <a:p>
            <a:pPr marL="12700" marR="5080" indent="271145">
              <a:lnSpc>
                <a:spcPts val="8700"/>
              </a:lnSpc>
              <a:spcBef>
                <a:spcPts val="2140"/>
              </a:spcBef>
            </a:pPr>
            <a:r>
              <a:rPr dirty="0" spc="120"/>
              <a:t>Project </a:t>
            </a:r>
            <a:r>
              <a:rPr dirty="0" spc="210"/>
              <a:t>Architecture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270510" indent="-25781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270510" algn="l"/>
              </a:tabLst>
            </a:pPr>
            <a:r>
              <a:rPr dirty="0" spc="150" b="1">
                <a:latin typeface="Arial"/>
                <a:cs typeface="Arial"/>
              </a:rPr>
              <a:t>Objective</a:t>
            </a:r>
            <a:r>
              <a:rPr dirty="0" spc="150"/>
              <a:t>:</a:t>
            </a:r>
            <a:r>
              <a:rPr dirty="0" spc="210"/>
              <a:t> </a:t>
            </a:r>
            <a:r>
              <a:rPr dirty="0" spc="215"/>
              <a:t>Describe</a:t>
            </a:r>
            <a:r>
              <a:rPr dirty="0" spc="210"/>
              <a:t> </a:t>
            </a:r>
            <a:r>
              <a:rPr dirty="0" spc="125"/>
              <a:t>the</a:t>
            </a:r>
            <a:r>
              <a:rPr dirty="0" spc="204"/>
              <a:t> </a:t>
            </a:r>
            <a:r>
              <a:rPr dirty="0" spc="130"/>
              <a:t>project’s</a:t>
            </a:r>
            <a:r>
              <a:rPr dirty="0" spc="225"/>
              <a:t> </a:t>
            </a:r>
            <a:r>
              <a:rPr dirty="0" spc="114"/>
              <a:t>architecture,</a:t>
            </a:r>
          </a:p>
          <a:p>
            <a:pPr marL="270510">
              <a:lnSpc>
                <a:spcPct val="100000"/>
              </a:lnSpc>
              <a:spcBef>
                <a:spcPts val="385"/>
              </a:spcBef>
            </a:pPr>
            <a:r>
              <a:rPr dirty="0" spc="155">
                <a:latin typeface="Arial"/>
                <a:cs typeface="Arial"/>
              </a:rPr>
              <a:t>showing</a:t>
            </a:r>
            <a:r>
              <a:rPr dirty="0" spc="305">
                <a:latin typeface="Arial"/>
                <a:cs typeface="Arial"/>
              </a:rPr>
              <a:t> </a:t>
            </a:r>
            <a:r>
              <a:rPr dirty="0" spc="204">
                <a:latin typeface="Arial"/>
                <a:cs typeface="Arial"/>
              </a:rPr>
              <a:t>the</a:t>
            </a:r>
            <a:r>
              <a:rPr dirty="0" spc="265">
                <a:latin typeface="Arial"/>
                <a:cs typeface="Arial"/>
              </a:rPr>
              <a:t> </a:t>
            </a:r>
            <a:r>
              <a:rPr dirty="0" spc="180">
                <a:latin typeface="Arial"/>
                <a:cs typeface="Arial"/>
              </a:rPr>
              <a:t>flow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215">
                <a:latin typeface="Arial"/>
                <a:cs typeface="Arial"/>
              </a:rPr>
              <a:t>from</a:t>
            </a:r>
            <a:r>
              <a:rPr dirty="0" spc="260">
                <a:latin typeface="Arial"/>
                <a:cs typeface="Arial"/>
              </a:rPr>
              <a:t> </a:t>
            </a:r>
            <a:r>
              <a:rPr dirty="0" spc="220">
                <a:latin typeface="Arial"/>
                <a:cs typeface="Arial"/>
              </a:rPr>
              <a:t>development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245">
                <a:latin typeface="Arial"/>
                <a:cs typeface="Arial"/>
              </a:rPr>
              <a:t>to</a:t>
            </a:r>
            <a:r>
              <a:rPr dirty="0" spc="265">
                <a:latin typeface="Arial"/>
                <a:cs typeface="Arial"/>
              </a:rPr>
              <a:t> </a:t>
            </a:r>
            <a:r>
              <a:rPr dirty="0" spc="200">
                <a:latin typeface="Arial"/>
                <a:cs typeface="Arial"/>
              </a:rPr>
              <a:t>deployment.</a:t>
            </a:r>
          </a:p>
          <a:p>
            <a:pPr marL="270510" indent="-25781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70510" algn="l"/>
              </a:tabLst>
            </a:pPr>
            <a:r>
              <a:rPr dirty="0" spc="155" b="1">
                <a:latin typeface="Arial"/>
                <a:cs typeface="Arial"/>
              </a:rPr>
              <a:t>Content:</a:t>
            </a:r>
          </a:p>
          <a:p>
            <a:pPr marL="270510" marR="221615" indent="-258445">
              <a:lnSpc>
                <a:spcPct val="113599"/>
              </a:lnSpc>
              <a:buChar char="•"/>
              <a:tabLst>
                <a:tab pos="270510" algn="l"/>
              </a:tabLst>
            </a:pPr>
            <a:r>
              <a:rPr dirty="0" spc="135">
                <a:latin typeface="Arial"/>
                <a:cs typeface="Arial"/>
              </a:rPr>
              <a:t>Diagram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180">
                <a:latin typeface="Arial"/>
                <a:cs typeface="Arial"/>
              </a:rPr>
              <a:t>of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225">
                <a:latin typeface="Arial"/>
                <a:cs typeface="Arial"/>
              </a:rPr>
              <a:t>architecture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215">
                <a:latin typeface="Arial"/>
                <a:cs typeface="Arial"/>
              </a:rPr>
              <a:t>from</a:t>
            </a:r>
            <a:r>
              <a:rPr dirty="0" spc="265">
                <a:latin typeface="Arial"/>
                <a:cs typeface="Arial"/>
              </a:rPr>
              <a:t> </a:t>
            </a:r>
            <a:r>
              <a:rPr dirty="0" spc="155">
                <a:latin typeface="Arial"/>
                <a:cs typeface="Arial"/>
              </a:rPr>
              <a:t>local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220">
                <a:latin typeface="Arial"/>
                <a:cs typeface="Arial"/>
              </a:rPr>
              <a:t>development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220">
                <a:latin typeface="Arial"/>
                <a:cs typeface="Arial"/>
              </a:rPr>
              <a:t>to </a:t>
            </a:r>
            <a:r>
              <a:rPr dirty="0" spc="225">
                <a:latin typeface="Arial"/>
                <a:cs typeface="Arial"/>
              </a:rPr>
              <a:t>deployment</a:t>
            </a:r>
          </a:p>
          <a:p>
            <a:pPr marL="270510" marR="5080" indent="-258445">
              <a:lnSpc>
                <a:spcPts val="3200"/>
              </a:lnSpc>
              <a:spcBef>
                <a:spcPts val="105"/>
              </a:spcBef>
              <a:buChar char="•"/>
              <a:tabLst>
                <a:tab pos="270510" algn="l"/>
              </a:tabLst>
            </a:pPr>
            <a:r>
              <a:rPr dirty="0" spc="125">
                <a:latin typeface="Arial"/>
                <a:cs typeface="Arial"/>
              </a:rPr>
              <a:t>Tools</a:t>
            </a:r>
            <a:r>
              <a:rPr dirty="0" spc="280">
                <a:latin typeface="Arial"/>
                <a:cs typeface="Arial"/>
              </a:rPr>
              <a:t> </a:t>
            </a:r>
            <a:r>
              <a:rPr dirty="0" spc="145">
                <a:latin typeface="Arial"/>
                <a:cs typeface="Arial"/>
              </a:rPr>
              <a:t>and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195">
                <a:latin typeface="Arial"/>
                <a:cs typeface="Arial"/>
              </a:rPr>
              <a:t>technologies</a:t>
            </a:r>
            <a:r>
              <a:rPr dirty="0" spc="280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in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155">
                <a:latin typeface="Arial"/>
                <a:cs typeface="Arial"/>
              </a:rPr>
              <a:t>each</a:t>
            </a:r>
            <a:r>
              <a:rPr dirty="0" spc="265">
                <a:latin typeface="Arial"/>
                <a:cs typeface="Arial"/>
              </a:rPr>
              <a:t> </a:t>
            </a:r>
            <a:r>
              <a:rPr dirty="0" spc="125">
                <a:latin typeface="Arial"/>
                <a:cs typeface="Arial"/>
              </a:rPr>
              <a:t>stage:</a:t>
            </a:r>
            <a:r>
              <a:rPr dirty="0" spc="260">
                <a:latin typeface="Arial"/>
                <a:cs typeface="Arial"/>
              </a:rPr>
              <a:t> </a:t>
            </a:r>
            <a:r>
              <a:rPr dirty="0" spc="145">
                <a:latin typeface="Arial"/>
                <a:cs typeface="Arial"/>
              </a:rPr>
              <a:t>Eclipse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65">
                <a:latin typeface="Arial"/>
                <a:cs typeface="Arial"/>
              </a:rPr>
              <a:t>for </a:t>
            </a:r>
            <a:r>
              <a:rPr dirty="0" spc="195">
                <a:latin typeface="Arial"/>
                <a:cs typeface="Arial"/>
              </a:rPr>
              <a:t>development,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75">
                <a:latin typeface="Arial"/>
                <a:cs typeface="Arial"/>
              </a:rPr>
              <a:t>GitHub</a:t>
            </a:r>
            <a:r>
              <a:rPr dirty="0" spc="290">
                <a:latin typeface="Arial"/>
                <a:cs typeface="Arial"/>
              </a:rPr>
              <a:t> </a:t>
            </a:r>
            <a:r>
              <a:rPr dirty="0" spc="190">
                <a:latin typeface="Arial"/>
                <a:cs typeface="Arial"/>
              </a:rPr>
              <a:t>for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65">
                <a:latin typeface="Arial"/>
                <a:cs typeface="Arial"/>
              </a:rPr>
              <a:t>version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85">
                <a:latin typeface="Arial"/>
                <a:cs typeface="Arial"/>
              </a:rPr>
              <a:t>control,</a:t>
            </a:r>
            <a:r>
              <a:rPr dirty="0" spc="280">
                <a:latin typeface="Arial"/>
                <a:cs typeface="Arial"/>
              </a:rPr>
              <a:t> </a:t>
            </a:r>
            <a:r>
              <a:rPr dirty="0" spc="140">
                <a:latin typeface="Arial"/>
                <a:cs typeface="Arial"/>
              </a:rPr>
              <a:t>Jenkins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65">
                <a:latin typeface="Arial"/>
                <a:cs typeface="Arial"/>
              </a:rPr>
              <a:t>for </a:t>
            </a:r>
            <a:r>
              <a:rPr dirty="0" spc="95">
                <a:latin typeface="Arial"/>
                <a:cs typeface="Arial"/>
              </a:rPr>
              <a:t>CI/CD,</a:t>
            </a:r>
            <a:r>
              <a:rPr dirty="0" spc="245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Docker</a:t>
            </a:r>
            <a:r>
              <a:rPr dirty="0" spc="265">
                <a:latin typeface="Arial"/>
                <a:cs typeface="Arial"/>
              </a:rPr>
              <a:t> </a:t>
            </a:r>
            <a:r>
              <a:rPr dirty="0" spc="190">
                <a:latin typeface="Arial"/>
                <a:cs typeface="Arial"/>
              </a:rPr>
              <a:t>for</a:t>
            </a:r>
            <a:r>
              <a:rPr dirty="0" spc="270">
                <a:latin typeface="Arial"/>
                <a:cs typeface="Arial"/>
              </a:rPr>
              <a:t> </a:t>
            </a:r>
            <a:r>
              <a:rPr dirty="0" spc="185">
                <a:latin typeface="Arial"/>
                <a:cs typeface="Arial"/>
              </a:rPr>
              <a:t>containerization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7316" y="262793"/>
            <a:ext cx="3376295" cy="3302000"/>
          </a:xfrm>
          <a:custGeom>
            <a:avLst/>
            <a:gdLst/>
            <a:ahLst/>
            <a:cxnLst/>
            <a:rect l="l" t="t" r="r" b="b"/>
            <a:pathLst>
              <a:path w="3376295" h="3302000">
                <a:moveTo>
                  <a:pt x="332587" y="152399"/>
                </a:moveTo>
                <a:lnTo>
                  <a:pt x="170909" y="152399"/>
                </a:lnTo>
                <a:lnTo>
                  <a:pt x="147308" y="139699"/>
                </a:lnTo>
                <a:lnTo>
                  <a:pt x="299534" y="139699"/>
                </a:lnTo>
                <a:lnTo>
                  <a:pt x="349666" y="114299"/>
                </a:lnTo>
                <a:lnTo>
                  <a:pt x="385670" y="101599"/>
                </a:lnTo>
                <a:lnTo>
                  <a:pt x="419810" y="76199"/>
                </a:lnTo>
                <a:lnTo>
                  <a:pt x="452650" y="50799"/>
                </a:lnTo>
                <a:lnTo>
                  <a:pt x="484755" y="25399"/>
                </a:lnTo>
                <a:lnTo>
                  <a:pt x="492834" y="12699"/>
                </a:lnTo>
                <a:lnTo>
                  <a:pt x="518200" y="0"/>
                </a:lnTo>
                <a:lnTo>
                  <a:pt x="502841" y="25399"/>
                </a:lnTo>
                <a:lnTo>
                  <a:pt x="495482" y="38099"/>
                </a:lnTo>
                <a:lnTo>
                  <a:pt x="488292" y="50799"/>
                </a:lnTo>
                <a:lnTo>
                  <a:pt x="473784" y="76199"/>
                </a:lnTo>
                <a:lnTo>
                  <a:pt x="451613" y="76199"/>
                </a:lnTo>
                <a:lnTo>
                  <a:pt x="429583" y="88899"/>
                </a:lnTo>
                <a:lnTo>
                  <a:pt x="407023" y="114299"/>
                </a:lnTo>
                <a:lnTo>
                  <a:pt x="383750" y="126999"/>
                </a:lnTo>
                <a:lnTo>
                  <a:pt x="359582" y="139699"/>
                </a:lnTo>
                <a:lnTo>
                  <a:pt x="332587" y="152399"/>
                </a:lnTo>
                <a:close/>
              </a:path>
              <a:path w="3376295" h="3302000">
                <a:moveTo>
                  <a:pt x="56189" y="571499"/>
                </a:moveTo>
                <a:lnTo>
                  <a:pt x="62138" y="558799"/>
                </a:lnTo>
                <a:lnTo>
                  <a:pt x="68280" y="546099"/>
                </a:lnTo>
                <a:lnTo>
                  <a:pt x="80730" y="520699"/>
                </a:lnTo>
                <a:lnTo>
                  <a:pt x="95735" y="495299"/>
                </a:lnTo>
                <a:lnTo>
                  <a:pt x="109842" y="457199"/>
                </a:lnTo>
                <a:lnTo>
                  <a:pt x="122671" y="431799"/>
                </a:lnTo>
                <a:lnTo>
                  <a:pt x="133841" y="393699"/>
                </a:lnTo>
                <a:lnTo>
                  <a:pt x="144351" y="342899"/>
                </a:lnTo>
                <a:lnTo>
                  <a:pt x="145490" y="304799"/>
                </a:lnTo>
                <a:lnTo>
                  <a:pt x="136920" y="253999"/>
                </a:lnTo>
                <a:lnTo>
                  <a:pt x="118301" y="215899"/>
                </a:lnTo>
                <a:lnTo>
                  <a:pt x="98074" y="177799"/>
                </a:lnTo>
                <a:lnTo>
                  <a:pt x="75621" y="139699"/>
                </a:lnTo>
                <a:lnTo>
                  <a:pt x="26565" y="88899"/>
                </a:lnTo>
                <a:lnTo>
                  <a:pt x="19956" y="76199"/>
                </a:lnTo>
                <a:lnTo>
                  <a:pt x="0" y="50799"/>
                </a:lnTo>
                <a:lnTo>
                  <a:pt x="535" y="50799"/>
                </a:lnTo>
                <a:lnTo>
                  <a:pt x="28266" y="63499"/>
                </a:lnTo>
                <a:lnTo>
                  <a:pt x="42137" y="76199"/>
                </a:lnTo>
                <a:lnTo>
                  <a:pt x="56064" y="76199"/>
                </a:lnTo>
                <a:lnTo>
                  <a:pt x="115492" y="101599"/>
                </a:lnTo>
                <a:lnTo>
                  <a:pt x="145969" y="114299"/>
                </a:lnTo>
                <a:lnTo>
                  <a:pt x="81262" y="114299"/>
                </a:lnTo>
                <a:lnTo>
                  <a:pt x="96320" y="139699"/>
                </a:lnTo>
                <a:lnTo>
                  <a:pt x="110865" y="152399"/>
                </a:lnTo>
                <a:lnTo>
                  <a:pt x="124687" y="177799"/>
                </a:lnTo>
                <a:lnTo>
                  <a:pt x="137578" y="203199"/>
                </a:lnTo>
                <a:lnTo>
                  <a:pt x="157588" y="253999"/>
                </a:lnTo>
                <a:lnTo>
                  <a:pt x="167123" y="304799"/>
                </a:lnTo>
                <a:lnTo>
                  <a:pt x="166171" y="355599"/>
                </a:lnTo>
                <a:lnTo>
                  <a:pt x="154718" y="406399"/>
                </a:lnTo>
                <a:lnTo>
                  <a:pt x="147187" y="419099"/>
                </a:lnTo>
                <a:lnTo>
                  <a:pt x="138926" y="444499"/>
                </a:lnTo>
                <a:lnTo>
                  <a:pt x="130140" y="469899"/>
                </a:lnTo>
                <a:lnTo>
                  <a:pt x="121033" y="482599"/>
                </a:lnTo>
                <a:lnTo>
                  <a:pt x="168695" y="482599"/>
                </a:lnTo>
                <a:lnTo>
                  <a:pt x="153326" y="495299"/>
                </a:lnTo>
                <a:lnTo>
                  <a:pt x="123626" y="507999"/>
                </a:lnTo>
                <a:lnTo>
                  <a:pt x="94578" y="533399"/>
                </a:lnTo>
                <a:lnTo>
                  <a:pt x="84926" y="546099"/>
                </a:lnTo>
                <a:lnTo>
                  <a:pt x="75341" y="546099"/>
                </a:lnTo>
                <a:lnTo>
                  <a:pt x="56189" y="571499"/>
                </a:lnTo>
                <a:close/>
              </a:path>
              <a:path w="3376295" h="3302000">
                <a:moveTo>
                  <a:pt x="514790" y="444499"/>
                </a:moveTo>
                <a:lnTo>
                  <a:pt x="491464" y="444499"/>
                </a:lnTo>
                <a:lnTo>
                  <a:pt x="476330" y="431799"/>
                </a:lnTo>
                <a:lnTo>
                  <a:pt x="446628" y="380999"/>
                </a:lnTo>
                <a:lnTo>
                  <a:pt x="414474" y="304799"/>
                </a:lnTo>
                <a:lnTo>
                  <a:pt x="405595" y="266699"/>
                </a:lnTo>
                <a:lnTo>
                  <a:pt x="406274" y="215899"/>
                </a:lnTo>
                <a:lnTo>
                  <a:pt x="416522" y="165099"/>
                </a:lnTo>
                <a:lnTo>
                  <a:pt x="424223" y="139699"/>
                </a:lnTo>
                <a:lnTo>
                  <a:pt x="432820" y="114299"/>
                </a:lnTo>
                <a:lnTo>
                  <a:pt x="442041" y="101599"/>
                </a:lnTo>
                <a:lnTo>
                  <a:pt x="451613" y="76199"/>
                </a:lnTo>
                <a:lnTo>
                  <a:pt x="473784" y="76199"/>
                </a:lnTo>
                <a:lnTo>
                  <a:pt x="460215" y="114299"/>
                </a:lnTo>
                <a:lnTo>
                  <a:pt x="447983" y="139699"/>
                </a:lnTo>
                <a:lnTo>
                  <a:pt x="437491" y="177799"/>
                </a:lnTo>
                <a:lnTo>
                  <a:pt x="428102" y="215899"/>
                </a:lnTo>
                <a:lnTo>
                  <a:pt x="427234" y="266699"/>
                </a:lnTo>
                <a:lnTo>
                  <a:pt x="435204" y="304799"/>
                </a:lnTo>
                <a:lnTo>
                  <a:pt x="452327" y="342899"/>
                </a:lnTo>
                <a:lnTo>
                  <a:pt x="468274" y="380999"/>
                </a:lnTo>
                <a:lnTo>
                  <a:pt x="485901" y="406399"/>
                </a:lnTo>
                <a:lnTo>
                  <a:pt x="504843" y="431799"/>
                </a:lnTo>
                <a:lnTo>
                  <a:pt x="514790" y="444499"/>
                </a:lnTo>
                <a:close/>
              </a:path>
              <a:path w="3376295" h="3302000">
                <a:moveTo>
                  <a:pt x="195187" y="139699"/>
                </a:moveTo>
                <a:lnTo>
                  <a:pt x="124424" y="139699"/>
                </a:lnTo>
                <a:lnTo>
                  <a:pt x="102371" y="126999"/>
                </a:lnTo>
                <a:lnTo>
                  <a:pt x="81262" y="114299"/>
                </a:lnTo>
                <a:lnTo>
                  <a:pt x="145969" y="114299"/>
                </a:lnTo>
                <a:lnTo>
                  <a:pt x="177184" y="126999"/>
                </a:lnTo>
                <a:lnTo>
                  <a:pt x="195187" y="139699"/>
                </a:lnTo>
                <a:close/>
              </a:path>
              <a:path w="3376295" h="3302000">
                <a:moveTo>
                  <a:pt x="703684" y="507999"/>
                </a:moveTo>
                <a:lnTo>
                  <a:pt x="681223" y="507999"/>
                </a:lnTo>
                <a:lnTo>
                  <a:pt x="677282" y="482599"/>
                </a:lnTo>
                <a:lnTo>
                  <a:pt x="674294" y="469899"/>
                </a:lnTo>
                <a:lnTo>
                  <a:pt x="672399" y="457199"/>
                </a:lnTo>
                <a:lnTo>
                  <a:pt x="671736" y="431799"/>
                </a:lnTo>
                <a:lnTo>
                  <a:pt x="675229" y="380999"/>
                </a:lnTo>
                <a:lnTo>
                  <a:pt x="685439" y="342899"/>
                </a:lnTo>
                <a:lnTo>
                  <a:pt x="701961" y="292099"/>
                </a:lnTo>
                <a:lnTo>
                  <a:pt x="724391" y="241299"/>
                </a:lnTo>
                <a:lnTo>
                  <a:pt x="752326" y="203199"/>
                </a:lnTo>
                <a:lnTo>
                  <a:pt x="785361" y="177799"/>
                </a:lnTo>
                <a:lnTo>
                  <a:pt x="823093" y="152399"/>
                </a:lnTo>
                <a:lnTo>
                  <a:pt x="865116" y="139699"/>
                </a:lnTo>
                <a:lnTo>
                  <a:pt x="911028" y="126999"/>
                </a:lnTo>
                <a:lnTo>
                  <a:pt x="3376244" y="126999"/>
                </a:lnTo>
                <a:lnTo>
                  <a:pt x="3376244" y="152399"/>
                </a:lnTo>
                <a:lnTo>
                  <a:pt x="866213" y="152399"/>
                </a:lnTo>
                <a:lnTo>
                  <a:pt x="826385" y="177799"/>
                </a:lnTo>
                <a:lnTo>
                  <a:pt x="791620" y="203199"/>
                </a:lnTo>
                <a:lnTo>
                  <a:pt x="761995" y="228599"/>
                </a:lnTo>
                <a:lnTo>
                  <a:pt x="737585" y="266699"/>
                </a:lnTo>
                <a:lnTo>
                  <a:pt x="718467" y="304799"/>
                </a:lnTo>
                <a:lnTo>
                  <a:pt x="704717" y="355599"/>
                </a:lnTo>
                <a:lnTo>
                  <a:pt x="696411" y="393699"/>
                </a:lnTo>
                <a:lnTo>
                  <a:pt x="693625" y="431799"/>
                </a:lnTo>
                <a:lnTo>
                  <a:pt x="694321" y="457199"/>
                </a:lnTo>
                <a:lnTo>
                  <a:pt x="696318" y="469899"/>
                </a:lnTo>
                <a:lnTo>
                  <a:pt x="699484" y="482599"/>
                </a:lnTo>
                <a:lnTo>
                  <a:pt x="703684" y="507999"/>
                </a:lnTo>
                <a:close/>
              </a:path>
              <a:path w="3376295" h="3302000">
                <a:moveTo>
                  <a:pt x="276924" y="165099"/>
                </a:moveTo>
                <a:lnTo>
                  <a:pt x="210087" y="165099"/>
                </a:lnTo>
                <a:lnTo>
                  <a:pt x="190565" y="152399"/>
                </a:lnTo>
                <a:lnTo>
                  <a:pt x="305002" y="152399"/>
                </a:lnTo>
                <a:lnTo>
                  <a:pt x="276924" y="165099"/>
                </a:lnTo>
                <a:close/>
              </a:path>
              <a:path w="3376295" h="3302000">
                <a:moveTo>
                  <a:pt x="1072023" y="507999"/>
                </a:moveTo>
                <a:lnTo>
                  <a:pt x="1050077" y="507999"/>
                </a:lnTo>
                <a:lnTo>
                  <a:pt x="1054976" y="482599"/>
                </a:lnTo>
                <a:lnTo>
                  <a:pt x="1078566" y="431799"/>
                </a:lnTo>
                <a:lnTo>
                  <a:pt x="1129052" y="380999"/>
                </a:lnTo>
                <a:lnTo>
                  <a:pt x="1167571" y="355599"/>
                </a:lnTo>
                <a:lnTo>
                  <a:pt x="1216643" y="342899"/>
                </a:lnTo>
                <a:lnTo>
                  <a:pt x="1277544" y="330199"/>
                </a:lnTo>
                <a:lnTo>
                  <a:pt x="1351550" y="317499"/>
                </a:lnTo>
                <a:lnTo>
                  <a:pt x="3093518" y="317499"/>
                </a:lnTo>
                <a:lnTo>
                  <a:pt x="3093518" y="342899"/>
                </a:lnTo>
                <a:lnTo>
                  <a:pt x="1351550" y="342899"/>
                </a:lnTo>
                <a:lnTo>
                  <a:pt x="1275674" y="355599"/>
                </a:lnTo>
                <a:lnTo>
                  <a:pt x="1214798" y="368299"/>
                </a:lnTo>
                <a:lnTo>
                  <a:pt x="1167271" y="380999"/>
                </a:lnTo>
                <a:lnTo>
                  <a:pt x="1131439" y="406399"/>
                </a:lnTo>
                <a:lnTo>
                  <a:pt x="1088253" y="457199"/>
                </a:lnTo>
                <a:lnTo>
                  <a:pt x="1077595" y="482599"/>
                </a:lnTo>
                <a:lnTo>
                  <a:pt x="1072023" y="507999"/>
                </a:lnTo>
                <a:close/>
              </a:path>
              <a:path w="3376295" h="3302000">
                <a:moveTo>
                  <a:pt x="344714" y="406399"/>
                </a:moveTo>
                <a:lnTo>
                  <a:pt x="294134" y="406399"/>
                </a:lnTo>
                <a:lnTo>
                  <a:pt x="324571" y="393699"/>
                </a:lnTo>
                <a:lnTo>
                  <a:pt x="344714" y="406399"/>
                </a:lnTo>
                <a:close/>
              </a:path>
              <a:path w="3376295" h="3302000">
                <a:moveTo>
                  <a:pt x="168695" y="482599"/>
                </a:moveTo>
                <a:lnTo>
                  <a:pt x="121033" y="482599"/>
                </a:lnTo>
                <a:lnTo>
                  <a:pt x="140814" y="469899"/>
                </a:lnTo>
                <a:lnTo>
                  <a:pt x="161545" y="457199"/>
                </a:lnTo>
                <a:lnTo>
                  <a:pt x="183215" y="444499"/>
                </a:lnTo>
                <a:lnTo>
                  <a:pt x="205811" y="431799"/>
                </a:lnTo>
                <a:lnTo>
                  <a:pt x="264126" y="406399"/>
                </a:lnTo>
                <a:lnTo>
                  <a:pt x="385787" y="406399"/>
                </a:lnTo>
                <a:lnTo>
                  <a:pt x="406566" y="419099"/>
                </a:lnTo>
                <a:lnTo>
                  <a:pt x="297048" y="419099"/>
                </a:lnTo>
                <a:lnTo>
                  <a:pt x="269819" y="431799"/>
                </a:lnTo>
                <a:lnTo>
                  <a:pt x="242880" y="431799"/>
                </a:lnTo>
                <a:lnTo>
                  <a:pt x="216224" y="444499"/>
                </a:lnTo>
                <a:lnTo>
                  <a:pt x="184064" y="469899"/>
                </a:lnTo>
                <a:lnTo>
                  <a:pt x="168695" y="482599"/>
                </a:lnTo>
                <a:close/>
              </a:path>
              <a:path w="3376295" h="3302000">
                <a:moveTo>
                  <a:pt x="450415" y="431799"/>
                </a:moveTo>
                <a:lnTo>
                  <a:pt x="380913" y="431799"/>
                </a:lnTo>
                <a:lnTo>
                  <a:pt x="361991" y="419099"/>
                </a:lnTo>
                <a:lnTo>
                  <a:pt x="428795" y="419099"/>
                </a:lnTo>
                <a:lnTo>
                  <a:pt x="450415" y="431799"/>
                </a:lnTo>
                <a:close/>
              </a:path>
              <a:path w="3376295" h="3302000">
                <a:moveTo>
                  <a:pt x="569321" y="507999"/>
                </a:moveTo>
                <a:lnTo>
                  <a:pt x="563680" y="507999"/>
                </a:lnTo>
                <a:lnTo>
                  <a:pt x="543760" y="495299"/>
                </a:lnTo>
                <a:lnTo>
                  <a:pt x="533969" y="495299"/>
                </a:lnTo>
                <a:lnTo>
                  <a:pt x="524246" y="482599"/>
                </a:lnTo>
                <a:lnTo>
                  <a:pt x="463241" y="457199"/>
                </a:lnTo>
                <a:lnTo>
                  <a:pt x="399977" y="431799"/>
                </a:lnTo>
                <a:lnTo>
                  <a:pt x="471335" y="431799"/>
                </a:lnTo>
                <a:lnTo>
                  <a:pt x="491464" y="444499"/>
                </a:lnTo>
                <a:lnTo>
                  <a:pt x="514790" y="444499"/>
                </a:lnTo>
                <a:lnTo>
                  <a:pt x="524738" y="457199"/>
                </a:lnTo>
                <a:lnTo>
                  <a:pt x="535594" y="469899"/>
                </a:lnTo>
                <a:lnTo>
                  <a:pt x="546646" y="482599"/>
                </a:lnTo>
                <a:lnTo>
                  <a:pt x="569321" y="507999"/>
                </a:lnTo>
                <a:close/>
              </a:path>
              <a:path w="3376295" h="3302000">
                <a:moveTo>
                  <a:pt x="195347" y="3301999"/>
                </a:moveTo>
                <a:lnTo>
                  <a:pt x="173464" y="3301999"/>
                </a:lnTo>
                <a:lnTo>
                  <a:pt x="173464" y="876299"/>
                </a:lnTo>
                <a:lnTo>
                  <a:pt x="179084" y="825499"/>
                </a:lnTo>
                <a:lnTo>
                  <a:pt x="195020" y="787399"/>
                </a:lnTo>
                <a:lnTo>
                  <a:pt x="219886" y="749299"/>
                </a:lnTo>
                <a:lnTo>
                  <a:pt x="252296" y="711199"/>
                </a:lnTo>
                <a:lnTo>
                  <a:pt x="290863" y="685799"/>
                </a:lnTo>
                <a:lnTo>
                  <a:pt x="334203" y="660399"/>
                </a:lnTo>
                <a:lnTo>
                  <a:pt x="380929" y="647699"/>
                </a:lnTo>
                <a:lnTo>
                  <a:pt x="429654" y="634999"/>
                </a:lnTo>
                <a:lnTo>
                  <a:pt x="562732" y="634999"/>
                </a:lnTo>
                <a:lnTo>
                  <a:pt x="562732" y="507999"/>
                </a:lnTo>
                <a:lnTo>
                  <a:pt x="2913091" y="495299"/>
                </a:lnTo>
                <a:lnTo>
                  <a:pt x="2913206" y="520699"/>
                </a:lnTo>
                <a:lnTo>
                  <a:pt x="584638" y="533399"/>
                </a:lnTo>
                <a:lnTo>
                  <a:pt x="584638" y="647699"/>
                </a:lnTo>
                <a:lnTo>
                  <a:pt x="478994" y="647699"/>
                </a:lnTo>
                <a:lnTo>
                  <a:pt x="437948" y="660399"/>
                </a:lnTo>
                <a:lnTo>
                  <a:pt x="395240" y="660399"/>
                </a:lnTo>
                <a:lnTo>
                  <a:pt x="352605" y="673099"/>
                </a:lnTo>
                <a:lnTo>
                  <a:pt x="311774" y="698499"/>
                </a:lnTo>
                <a:lnTo>
                  <a:pt x="274482" y="723899"/>
                </a:lnTo>
                <a:lnTo>
                  <a:pt x="242459" y="749299"/>
                </a:lnTo>
                <a:lnTo>
                  <a:pt x="217441" y="787399"/>
                </a:lnTo>
                <a:lnTo>
                  <a:pt x="201159" y="825499"/>
                </a:lnTo>
                <a:lnTo>
                  <a:pt x="195347" y="876299"/>
                </a:lnTo>
                <a:lnTo>
                  <a:pt x="195347" y="3301999"/>
                </a:lnTo>
                <a:close/>
              </a:path>
              <a:path w="3376295" h="3302000">
                <a:moveTo>
                  <a:pt x="791593" y="723899"/>
                </a:moveTo>
                <a:lnTo>
                  <a:pt x="771922" y="723899"/>
                </a:lnTo>
                <a:lnTo>
                  <a:pt x="751241" y="685799"/>
                </a:lnTo>
                <a:lnTo>
                  <a:pt x="728159" y="634999"/>
                </a:lnTo>
                <a:lnTo>
                  <a:pt x="705698" y="584199"/>
                </a:lnTo>
                <a:lnTo>
                  <a:pt x="686881" y="533399"/>
                </a:lnTo>
                <a:lnTo>
                  <a:pt x="709685" y="533399"/>
                </a:lnTo>
                <a:lnTo>
                  <a:pt x="732639" y="596899"/>
                </a:lnTo>
                <a:lnTo>
                  <a:pt x="759492" y="660399"/>
                </a:lnTo>
                <a:lnTo>
                  <a:pt x="785143" y="711199"/>
                </a:lnTo>
                <a:lnTo>
                  <a:pt x="791593" y="723899"/>
                </a:lnTo>
                <a:close/>
              </a:path>
              <a:path w="3376295" h="3302000">
                <a:moveTo>
                  <a:pt x="395250" y="3098799"/>
                </a:moveTo>
                <a:lnTo>
                  <a:pt x="373367" y="3098799"/>
                </a:lnTo>
                <a:lnTo>
                  <a:pt x="373367" y="1358899"/>
                </a:lnTo>
                <a:lnTo>
                  <a:pt x="378501" y="1282699"/>
                </a:lnTo>
                <a:lnTo>
                  <a:pt x="392506" y="1219199"/>
                </a:lnTo>
                <a:lnTo>
                  <a:pt x="413283" y="1168399"/>
                </a:lnTo>
                <a:lnTo>
                  <a:pt x="438737" y="1130299"/>
                </a:lnTo>
                <a:lnTo>
                  <a:pt x="495282" y="1079499"/>
                </a:lnTo>
                <a:lnTo>
                  <a:pt x="522179" y="1066799"/>
                </a:lnTo>
                <a:lnTo>
                  <a:pt x="545364" y="1066799"/>
                </a:lnTo>
                <a:lnTo>
                  <a:pt x="562737" y="1054099"/>
                </a:lnTo>
                <a:lnTo>
                  <a:pt x="562737" y="660399"/>
                </a:lnTo>
                <a:lnTo>
                  <a:pt x="521989" y="660399"/>
                </a:lnTo>
                <a:lnTo>
                  <a:pt x="500794" y="647699"/>
                </a:lnTo>
                <a:lnTo>
                  <a:pt x="584638" y="647699"/>
                </a:lnTo>
                <a:lnTo>
                  <a:pt x="634692" y="660399"/>
                </a:lnTo>
                <a:lnTo>
                  <a:pt x="658426" y="673099"/>
                </a:lnTo>
                <a:lnTo>
                  <a:pt x="584638" y="673099"/>
                </a:lnTo>
                <a:lnTo>
                  <a:pt x="584638" y="1079499"/>
                </a:lnTo>
                <a:lnTo>
                  <a:pt x="562737" y="1079499"/>
                </a:lnTo>
                <a:lnTo>
                  <a:pt x="544309" y="1092199"/>
                </a:lnTo>
                <a:lnTo>
                  <a:pt x="520064" y="1092199"/>
                </a:lnTo>
                <a:lnTo>
                  <a:pt x="492552" y="1117599"/>
                </a:lnTo>
                <a:lnTo>
                  <a:pt x="464324" y="1142999"/>
                </a:lnTo>
                <a:lnTo>
                  <a:pt x="437929" y="1168399"/>
                </a:lnTo>
                <a:lnTo>
                  <a:pt x="415919" y="1219199"/>
                </a:lnTo>
                <a:lnTo>
                  <a:pt x="400842" y="1282699"/>
                </a:lnTo>
                <a:lnTo>
                  <a:pt x="395250" y="1358899"/>
                </a:lnTo>
                <a:lnTo>
                  <a:pt x="395250" y="3098799"/>
                </a:lnTo>
                <a:close/>
              </a:path>
              <a:path w="3376295" h="3302000">
                <a:moveTo>
                  <a:pt x="797012" y="774699"/>
                </a:moveTo>
                <a:lnTo>
                  <a:pt x="715886" y="723899"/>
                </a:lnTo>
                <a:lnTo>
                  <a:pt x="673911" y="698499"/>
                </a:lnTo>
                <a:lnTo>
                  <a:pt x="630328" y="685799"/>
                </a:lnTo>
                <a:lnTo>
                  <a:pt x="584638" y="673099"/>
                </a:lnTo>
                <a:lnTo>
                  <a:pt x="658426" y="673099"/>
                </a:lnTo>
                <a:lnTo>
                  <a:pt x="682159" y="685799"/>
                </a:lnTo>
                <a:lnTo>
                  <a:pt x="727686" y="698499"/>
                </a:lnTo>
                <a:lnTo>
                  <a:pt x="771922" y="723899"/>
                </a:lnTo>
                <a:lnTo>
                  <a:pt x="791593" y="723899"/>
                </a:lnTo>
                <a:lnTo>
                  <a:pt x="804493" y="749299"/>
                </a:lnTo>
                <a:lnTo>
                  <a:pt x="812442" y="761999"/>
                </a:lnTo>
                <a:lnTo>
                  <a:pt x="797012" y="774699"/>
                </a:lnTo>
                <a:close/>
              </a:path>
              <a:path w="3376295" h="3302000">
                <a:moveTo>
                  <a:pt x="584638" y="2768599"/>
                </a:moveTo>
                <a:lnTo>
                  <a:pt x="562737" y="2768599"/>
                </a:lnTo>
                <a:lnTo>
                  <a:pt x="562737" y="1079499"/>
                </a:lnTo>
                <a:lnTo>
                  <a:pt x="584638" y="1079499"/>
                </a:lnTo>
                <a:lnTo>
                  <a:pt x="584638" y="2768599"/>
                </a:lnTo>
                <a:close/>
              </a:path>
            </a:pathLst>
          </a:custGeom>
          <a:solidFill>
            <a:srgbClr val="A29B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584438" y="262793"/>
            <a:ext cx="3376295" cy="3302000"/>
          </a:xfrm>
          <a:custGeom>
            <a:avLst/>
            <a:gdLst/>
            <a:ahLst/>
            <a:cxnLst/>
            <a:rect l="l" t="t" r="r" b="b"/>
            <a:pathLst>
              <a:path w="3376294" h="3302000">
                <a:moveTo>
                  <a:pt x="3043657" y="152399"/>
                </a:moveTo>
                <a:lnTo>
                  <a:pt x="3205335" y="152399"/>
                </a:lnTo>
                <a:lnTo>
                  <a:pt x="3228936" y="139699"/>
                </a:lnTo>
                <a:lnTo>
                  <a:pt x="3076710" y="139699"/>
                </a:lnTo>
                <a:lnTo>
                  <a:pt x="3026578" y="114299"/>
                </a:lnTo>
                <a:lnTo>
                  <a:pt x="2990574" y="101599"/>
                </a:lnTo>
                <a:lnTo>
                  <a:pt x="2956434" y="76199"/>
                </a:lnTo>
                <a:lnTo>
                  <a:pt x="2923594" y="50799"/>
                </a:lnTo>
                <a:lnTo>
                  <a:pt x="2891489" y="25399"/>
                </a:lnTo>
                <a:lnTo>
                  <a:pt x="2883410" y="12699"/>
                </a:lnTo>
                <a:lnTo>
                  <a:pt x="2858044" y="0"/>
                </a:lnTo>
                <a:lnTo>
                  <a:pt x="2873403" y="25399"/>
                </a:lnTo>
                <a:lnTo>
                  <a:pt x="2880762" y="38099"/>
                </a:lnTo>
                <a:lnTo>
                  <a:pt x="2887952" y="50799"/>
                </a:lnTo>
                <a:lnTo>
                  <a:pt x="2902460" y="76199"/>
                </a:lnTo>
                <a:lnTo>
                  <a:pt x="2924631" y="76199"/>
                </a:lnTo>
                <a:lnTo>
                  <a:pt x="2946661" y="88899"/>
                </a:lnTo>
                <a:lnTo>
                  <a:pt x="2969221" y="114299"/>
                </a:lnTo>
                <a:lnTo>
                  <a:pt x="2992494" y="126999"/>
                </a:lnTo>
                <a:lnTo>
                  <a:pt x="3016662" y="139699"/>
                </a:lnTo>
                <a:lnTo>
                  <a:pt x="3043657" y="152399"/>
                </a:lnTo>
                <a:close/>
              </a:path>
              <a:path w="3376294" h="3302000">
                <a:moveTo>
                  <a:pt x="3320054" y="571499"/>
                </a:moveTo>
                <a:lnTo>
                  <a:pt x="3314106" y="558799"/>
                </a:lnTo>
                <a:lnTo>
                  <a:pt x="3307964" y="546099"/>
                </a:lnTo>
                <a:lnTo>
                  <a:pt x="3295514" y="520699"/>
                </a:lnTo>
                <a:lnTo>
                  <a:pt x="3280508" y="495299"/>
                </a:lnTo>
                <a:lnTo>
                  <a:pt x="3266402" y="457199"/>
                </a:lnTo>
                <a:lnTo>
                  <a:pt x="3253573" y="431799"/>
                </a:lnTo>
                <a:lnTo>
                  <a:pt x="3242403" y="393699"/>
                </a:lnTo>
                <a:lnTo>
                  <a:pt x="3231893" y="342899"/>
                </a:lnTo>
                <a:lnTo>
                  <a:pt x="3230754" y="304799"/>
                </a:lnTo>
                <a:lnTo>
                  <a:pt x="3239324" y="253999"/>
                </a:lnTo>
                <a:lnTo>
                  <a:pt x="3257943" y="215899"/>
                </a:lnTo>
                <a:lnTo>
                  <a:pt x="3278169" y="177799"/>
                </a:lnTo>
                <a:lnTo>
                  <a:pt x="3300623" y="139699"/>
                </a:lnTo>
                <a:lnTo>
                  <a:pt x="3349679" y="88899"/>
                </a:lnTo>
                <a:lnTo>
                  <a:pt x="3356288" y="76199"/>
                </a:lnTo>
                <a:lnTo>
                  <a:pt x="3376244" y="50799"/>
                </a:lnTo>
                <a:lnTo>
                  <a:pt x="3375709" y="50799"/>
                </a:lnTo>
                <a:lnTo>
                  <a:pt x="3347978" y="63499"/>
                </a:lnTo>
                <a:lnTo>
                  <a:pt x="3334107" y="76199"/>
                </a:lnTo>
                <a:lnTo>
                  <a:pt x="3320180" y="76199"/>
                </a:lnTo>
                <a:lnTo>
                  <a:pt x="3260752" y="101599"/>
                </a:lnTo>
                <a:lnTo>
                  <a:pt x="3230275" y="114299"/>
                </a:lnTo>
                <a:lnTo>
                  <a:pt x="3294982" y="114299"/>
                </a:lnTo>
                <a:lnTo>
                  <a:pt x="3279924" y="139699"/>
                </a:lnTo>
                <a:lnTo>
                  <a:pt x="3265379" y="152399"/>
                </a:lnTo>
                <a:lnTo>
                  <a:pt x="3251557" y="177799"/>
                </a:lnTo>
                <a:lnTo>
                  <a:pt x="3238666" y="203199"/>
                </a:lnTo>
                <a:lnTo>
                  <a:pt x="3218656" y="253999"/>
                </a:lnTo>
                <a:lnTo>
                  <a:pt x="3209120" y="304799"/>
                </a:lnTo>
                <a:lnTo>
                  <a:pt x="3210073" y="355599"/>
                </a:lnTo>
                <a:lnTo>
                  <a:pt x="3221526" y="406399"/>
                </a:lnTo>
                <a:lnTo>
                  <a:pt x="3229057" y="419099"/>
                </a:lnTo>
                <a:lnTo>
                  <a:pt x="3237318" y="444499"/>
                </a:lnTo>
                <a:lnTo>
                  <a:pt x="3246104" y="469899"/>
                </a:lnTo>
                <a:lnTo>
                  <a:pt x="3255211" y="482599"/>
                </a:lnTo>
                <a:lnTo>
                  <a:pt x="3207549" y="482599"/>
                </a:lnTo>
                <a:lnTo>
                  <a:pt x="3222917" y="495299"/>
                </a:lnTo>
                <a:lnTo>
                  <a:pt x="3252617" y="507999"/>
                </a:lnTo>
                <a:lnTo>
                  <a:pt x="3281666" y="533399"/>
                </a:lnTo>
                <a:lnTo>
                  <a:pt x="3291318" y="546099"/>
                </a:lnTo>
                <a:lnTo>
                  <a:pt x="3300903" y="546099"/>
                </a:lnTo>
                <a:lnTo>
                  <a:pt x="3320054" y="571499"/>
                </a:lnTo>
                <a:close/>
              </a:path>
              <a:path w="3376294" h="3302000">
                <a:moveTo>
                  <a:pt x="2861453" y="444499"/>
                </a:moveTo>
                <a:lnTo>
                  <a:pt x="2884780" y="444499"/>
                </a:lnTo>
                <a:lnTo>
                  <a:pt x="2899914" y="431799"/>
                </a:lnTo>
                <a:lnTo>
                  <a:pt x="2929616" y="380999"/>
                </a:lnTo>
                <a:lnTo>
                  <a:pt x="2961770" y="304799"/>
                </a:lnTo>
                <a:lnTo>
                  <a:pt x="2970649" y="266699"/>
                </a:lnTo>
                <a:lnTo>
                  <a:pt x="2969970" y="215899"/>
                </a:lnTo>
                <a:lnTo>
                  <a:pt x="2959722" y="165099"/>
                </a:lnTo>
                <a:lnTo>
                  <a:pt x="2952021" y="139699"/>
                </a:lnTo>
                <a:lnTo>
                  <a:pt x="2943424" y="114299"/>
                </a:lnTo>
                <a:lnTo>
                  <a:pt x="2934203" y="101599"/>
                </a:lnTo>
                <a:lnTo>
                  <a:pt x="2924631" y="76199"/>
                </a:lnTo>
                <a:lnTo>
                  <a:pt x="2902460" y="76199"/>
                </a:lnTo>
                <a:lnTo>
                  <a:pt x="2916029" y="114299"/>
                </a:lnTo>
                <a:lnTo>
                  <a:pt x="2928261" y="139699"/>
                </a:lnTo>
                <a:lnTo>
                  <a:pt x="2938753" y="177799"/>
                </a:lnTo>
                <a:lnTo>
                  <a:pt x="2948142" y="215899"/>
                </a:lnTo>
                <a:lnTo>
                  <a:pt x="2949010" y="266699"/>
                </a:lnTo>
                <a:lnTo>
                  <a:pt x="2941040" y="304799"/>
                </a:lnTo>
                <a:lnTo>
                  <a:pt x="2923917" y="342899"/>
                </a:lnTo>
                <a:lnTo>
                  <a:pt x="2907970" y="380999"/>
                </a:lnTo>
                <a:lnTo>
                  <a:pt x="2890343" y="406399"/>
                </a:lnTo>
                <a:lnTo>
                  <a:pt x="2871400" y="431799"/>
                </a:lnTo>
                <a:lnTo>
                  <a:pt x="2861453" y="444499"/>
                </a:lnTo>
                <a:close/>
              </a:path>
              <a:path w="3376294" h="3302000">
                <a:moveTo>
                  <a:pt x="3181057" y="139699"/>
                </a:moveTo>
                <a:lnTo>
                  <a:pt x="3251820" y="139699"/>
                </a:lnTo>
                <a:lnTo>
                  <a:pt x="3273873" y="126999"/>
                </a:lnTo>
                <a:lnTo>
                  <a:pt x="3294982" y="114299"/>
                </a:lnTo>
                <a:lnTo>
                  <a:pt x="3230275" y="114299"/>
                </a:lnTo>
                <a:lnTo>
                  <a:pt x="3199060" y="126999"/>
                </a:lnTo>
                <a:lnTo>
                  <a:pt x="3181057" y="139699"/>
                </a:lnTo>
                <a:close/>
              </a:path>
              <a:path w="3376294" h="3302000">
                <a:moveTo>
                  <a:pt x="2672560" y="507999"/>
                </a:moveTo>
                <a:lnTo>
                  <a:pt x="2695020" y="507999"/>
                </a:lnTo>
                <a:lnTo>
                  <a:pt x="2698962" y="482599"/>
                </a:lnTo>
                <a:lnTo>
                  <a:pt x="2701950" y="469899"/>
                </a:lnTo>
                <a:lnTo>
                  <a:pt x="2703845" y="457199"/>
                </a:lnTo>
                <a:lnTo>
                  <a:pt x="2704508" y="431799"/>
                </a:lnTo>
                <a:lnTo>
                  <a:pt x="2701015" y="380999"/>
                </a:lnTo>
                <a:lnTo>
                  <a:pt x="2690805" y="342899"/>
                </a:lnTo>
                <a:lnTo>
                  <a:pt x="2674283" y="292099"/>
                </a:lnTo>
                <a:lnTo>
                  <a:pt x="2651853" y="241299"/>
                </a:lnTo>
                <a:lnTo>
                  <a:pt x="2623918" y="203199"/>
                </a:lnTo>
                <a:lnTo>
                  <a:pt x="2590883" y="177799"/>
                </a:lnTo>
                <a:lnTo>
                  <a:pt x="2553151" y="152399"/>
                </a:lnTo>
                <a:lnTo>
                  <a:pt x="2511128" y="139699"/>
                </a:lnTo>
                <a:lnTo>
                  <a:pt x="2465216" y="126999"/>
                </a:lnTo>
                <a:lnTo>
                  <a:pt x="0" y="126999"/>
                </a:lnTo>
                <a:lnTo>
                  <a:pt x="0" y="152399"/>
                </a:lnTo>
                <a:lnTo>
                  <a:pt x="2510031" y="152399"/>
                </a:lnTo>
                <a:lnTo>
                  <a:pt x="2549859" y="177799"/>
                </a:lnTo>
                <a:lnTo>
                  <a:pt x="2584624" y="203199"/>
                </a:lnTo>
                <a:lnTo>
                  <a:pt x="2614249" y="228599"/>
                </a:lnTo>
                <a:lnTo>
                  <a:pt x="2638659" y="266699"/>
                </a:lnTo>
                <a:lnTo>
                  <a:pt x="2657777" y="304799"/>
                </a:lnTo>
                <a:lnTo>
                  <a:pt x="2671527" y="355599"/>
                </a:lnTo>
                <a:lnTo>
                  <a:pt x="2679833" y="393699"/>
                </a:lnTo>
                <a:lnTo>
                  <a:pt x="2682619" y="431799"/>
                </a:lnTo>
                <a:lnTo>
                  <a:pt x="2681923" y="457199"/>
                </a:lnTo>
                <a:lnTo>
                  <a:pt x="2679925" y="469899"/>
                </a:lnTo>
                <a:lnTo>
                  <a:pt x="2676760" y="482599"/>
                </a:lnTo>
                <a:lnTo>
                  <a:pt x="2672560" y="507999"/>
                </a:lnTo>
                <a:close/>
              </a:path>
              <a:path w="3376294" h="3302000">
                <a:moveTo>
                  <a:pt x="3099320" y="165099"/>
                </a:moveTo>
                <a:lnTo>
                  <a:pt x="3166157" y="165099"/>
                </a:lnTo>
                <a:lnTo>
                  <a:pt x="3185679" y="152399"/>
                </a:lnTo>
                <a:lnTo>
                  <a:pt x="3071242" y="152399"/>
                </a:lnTo>
                <a:lnTo>
                  <a:pt x="3099320" y="165099"/>
                </a:lnTo>
                <a:close/>
              </a:path>
              <a:path w="3376294" h="3302000">
                <a:moveTo>
                  <a:pt x="2304221" y="507999"/>
                </a:moveTo>
                <a:lnTo>
                  <a:pt x="2326167" y="507999"/>
                </a:lnTo>
                <a:lnTo>
                  <a:pt x="2321268" y="482599"/>
                </a:lnTo>
                <a:lnTo>
                  <a:pt x="2297678" y="431799"/>
                </a:lnTo>
                <a:lnTo>
                  <a:pt x="2247192" y="380999"/>
                </a:lnTo>
                <a:lnTo>
                  <a:pt x="2208672" y="355599"/>
                </a:lnTo>
                <a:lnTo>
                  <a:pt x="2159600" y="342899"/>
                </a:lnTo>
                <a:lnTo>
                  <a:pt x="2098700" y="330199"/>
                </a:lnTo>
                <a:lnTo>
                  <a:pt x="2024694" y="317499"/>
                </a:lnTo>
                <a:lnTo>
                  <a:pt x="282726" y="317499"/>
                </a:lnTo>
                <a:lnTo>
                  <a:pt x="282726" y="342899"/>
                </a:lnTo>
                <a:lnTo>
                  <a:pt x="2024694" y="342899"/>
                </a:lnTo>
                <a:lnTo>
                  <a:pt x="2100570" y="355599"/>
                </a:lnTo>
                <a:lnTo>
                  <a:pt x="2161445" y="368299"/>
                </a:lnTo>
                <a:lnTo>
                  <a:pt x="2208973" y="380999"/>
                </a:lnTo>
                <a:lnTo>
                  <a:pt x="2244805" y="406399"/>
                </a:lnTo>
                <a:lnTo>
                  <a:pt x="2287991" y="457199"/>
                </a:lnTo>
                <a:lnTo>
                  <a:pt x="2298649" y="482599"/>
                </a:lnTo>
                <a:lnTo>
                  <a:pt x="2304221" y="507999"/>
                </a:lnTo>
                <a:close/>
              </a:path>
              <a:path w="3376294" h="3302000">
                <a:moveTo>
                  <a:pt x="3031530" y="406399"/>
                </a:moveTo>
                <a:lnTo>
                  <a:pt x="3082110" y="406399"/>
                </a:lnTo>
                <a:lnTo>
                  <a:pt x="3051672" y="393699"/>
                </a:lnTo>
                <a:lnTo>
                  <a:pt x="3031530" y="406399"/>
                </a:lnTo>
                <a:close/>
              </a:path>
              <a:path w="3376294" h="3302000">
                <a:moveTo>
                  <a:pt x="3207549" y="482599"/>
                </a:moveTo>
                <a:lnTo>
                  <a:pt x="3255211" y="482599"/>
                </a:lnTo>
                <a:lnTo>
                  <a:pt x="3235430" y="469899"/>
                </a:lnTo>
                <a:lnTo>
                  <a:pt x="3214699" y="457199"/>
                </a:lnTo>
                <a:lnTo>
                  <a:pt x="3193029" y="444499"/>
                </a:lnTo>
                <a:lnTo>
                  <a:pt x="3170433" y="431799"/>
                </a:lnTo>
                <a:lnTo>
                  <a:pt x="3112118" y="406399"/>
                </a:lnTo>
                <a:lnTo>
                  <a:pt x="2990457" y="406399"/>
                </a:lnTo>
                <a:lnTo>
                  <a:pt x="2969678" y="419099"/>
                </a:lnTo>
                <a:lnTo>
                  <a:pt x="3079196" y="419099"/>
                </a:lnTo>
                <a:lnTo>
                  <a:pt x="3106425" y="431799"/>
                </a:lnTo>
                <a:lnTo>
                  <a:pt x="3133364" y="431799"/>
                </a:lnTo>
                <a:lnTo>
                  <a:pt x="3160020" y="444499"/>
                </a:lnTo>
                <a:lnTo>
                  <a:pt x="3192180" y="469899"/>
                </a:lnTo>
                <a:lnTo>
                  <a:pt x="3207549" y="482599"/>
                </a:lnTo>
                <a:close/>
              </a:path>
              <a:path w="3376294" h="3302000">
                <a:moveTo>
                  <a:pt x="2925829" y="431799"/>
                </a:moveTo>
                <a:lnTo>
                  <a:pt x="2995331" y="431799"/>
                </a:lnTo>
                <a:lnTo>
                  <a:pt x="3014253" y="419099"/>
                </a:lnTo>
                <a:lnTo>
                  <a:pt x="2947449" y="419099"/>
                </a:lnTo>
                <a:lnTo>
                  <a:pt x="2925829" y="431799"/>
                </a:lnTo>
                <a:close/>
              </a:path>
              <a:path w="3376294" h="3302000">
                <a:moveTo>
                  <a:pt x="2806922" y="507999"/>
                </a:moveTo>
                <a:lnTo>
                  <a:pt x="2812563" y="507999"/>
                </a:lnTo>
                <a:lnTo>
                  <a:pt x="2832484" y="495299"/>
                </a:lnTo>
                <a:lnTo>
                  <a:pt x="2842275" y="495299"/>
                </a:lnTo>
                <a:lnTo>
                  <a:pt x="2851998" y="482599"/>
                </a:lnTo>
                <a:lnTo>
                  <a:pt x="2913003" y="457199"/>
                </a:lnTo>
                <a:lnTo>
                  <a:pt x="2976267" y="431799"/>
                </a:lnTo>
                <a:lnTo>
                  <a:pt x="2904909" y="431799"/>
                </a:lnTo>
                <a:lnTo>
                  <a:pt x="2884780" y="444499"/>
                </a:lnTo>
                <a:lnTo>
                  <a:pt x="2861453" y="444499"/>
                </a:lnTo>
                <a:lnTo>
                  <a:pt x="2851506" y="457199"/>
                </a:lnTo>
                <a:lnTo>
                  <a:pt x="2840649" y="469899"/>
                </a:lnTo>
                <a:lnTo>
                  <a:pt x="2829598" y="482599"/>
                </a:lnTo>
                <a:lnTo>
                  <a:pt x="2806922" y="507999"/>
                </a:lnTo>
                <a:close/>
              </a:path>
              <a:path w="3376294" h="3302000">
                <a:moveTo>
                  <a:pt x="3180896" y="3301999"/>
                </a:moveTo>
                <a:lnTo>
                  <a:pt x="3202779" y="3301999"/>
                </a:lnTo>
                <a:lnTo>
                  <a:pt x="3202780" y="876299"/>
                </a:lnTo>
                <a:lnTo>
                  <a:pt x="3197160" y="825499"/>
                </a:lnTo>
                <a:lnTo>
                  <a:pt x="3181224" y="787399"/>
                </a:lnTo>
                <a:lnTo>
                  <a:pt x="3156358" y="749299"/>
                </a:lnTo>
                <a:lnTo>
                  <a:pt x="3123948" y="711199"/>
                </a:lnTo>
                <a:lnTo>
                  <a:pt x="3085380" y="685799"/>
                </a:lnTo>
                <a:lnTo>
                  <a:pt x="3042040" y="660399"/>
                </a:lnTo>
                <a:lnTo>
                  <a:pt x="2995315" y="647699"/>
                </a:lnTo>
                <a:lnTo>
                  <a:pt x="2946589" y="634999"/>
                </a:lnTo>
                <a:lnTo>
                  <a:pt x="2813512" y="634999"/>
                </a:lnTo>
                <a:lnTo>
                  <a:pt x="2813512" y="507999"/>
                </a:lnTo>
                <a:lnTo>
                  <a:pt x="463153" y="495299"/>
                </a:lnTo>
                <a:lnTo>
                  <a:pt x="463038" y="520699"/>
                </a:lnTo>
                <a:lnTo>
                  <a:pt x="2791606" y="533399"/>
                </a:lnTo>
                <a:lnTo>
                  <a:pt x="2791606" y="647699"/>
                </a:lnTo>
                <a:lnTo>
                  <a:pt x="2897250" y="647699"/>
                </a:lnTo>
                <a:lnTo>
                  <a:pt x="2938296" y="660399"/>
                </a:lnTo>
                <a:lnTo>
                  <a:pt x="2981003" y="660399"/>
                </a:lnTo>
                <a:lnTo>
                  <a:pt x="3023639" y="673099"/>
                </a:lnTo>
                <a:lnTo>
                  <a:pt x="3064469" y="698499"/>
                </a:lnTo>
                <a:lnTo>
                  <a:pt x="3101762" y="723899"/>
                </a:lnTo>
                <a:lnTo>
                  <a:pt x="3133784" y="749299"/>
                </a:lnTo>
                <a:lnTo>
                  <a:pt x="3158803" y="787399"/>
                </a:lnTo>
                <a:lnTo>
                  <a:pt x="3175084" y="825499"/>
                </a:lnTo>
                <a:lnTo>
                  <a:pt x="3180897" y="876299"/>
                </a:lnTo>
                <a:lnTo>
                  <a:pt x="3180896" y="3301999"/>
                </a:lnTo>
                <a:close/>
              </a:path>
              <a:path w="3376294" h="3302000">
                <a:moveTo>
                  <a:pt x="2584650" y="723899"/>
                </a:moveTo>
                <a:lnTo>
                  <a:pt x="2604321" y="723899"/>
                </a:lnTo>
                <a:lnTo>
                  <a:pt x="2625003" y="685799"/>
                </a:lnTo>
                <a:lnTo>
                  <a:pt x="2648085" y="634999"/>
                </a:lnTo>
                <a:lnTo>
                  <a:pt x="2670545" y="584199"/>
                </a:lnTo>
                <a:lnTo>
                  <a:pt x="2689363" y="533399"/>
                </a:lnTo>
                <a:lnTo>
                  <a:pt x="2666559" y="533399"/>
                </a:lnTo>
                <a:lnTo>
                  <a:pt x="2643605" y="596899"/>
                </a:lnTo>
                <a:lnTo>
                  <a:pt x="2616752" y="660399"/>
                </a:lnTo>
                <a:lnTo>
                  <a:pt x="2591100" y="711199"/>
                </a:lnTo>
                <a:lnTo>
                  <a:pt x="2584650" y="723899"/>
                </a:lnTo>
                <a:close/>
              </a:path>
              <a:path w="3376294" h="3302000">
                <a:moveTo>
                  <a:pt x="2980992" y="3098799"/>
                </a:moveTo>
                <a:lnTo>
                  <a:pt x="3002876" y="3098799"/>
                </a:lnTo>
                <a:lnTo>
                  <a:pt x="3002876" y="1358899"/>
                </a:lnTo>
                <a:lnTo>
                  <a:pt x="2997742" y="1282699"/>
                </a:lnTo>
                <a:lnTo>
                  <a:pt x="2983738" y="1219199"/>
                </a:lnTo>
                <a:lnTo>
                  <a:pt x="2962960" y="1168399"/>
                </a:lnTo>
                <a:lnTo>
                  <a:pt x="2937507" y="1130299"/>
                </a:lnTo>
                <a:lnTo>
                  <a:pt x="2880962" y="1079499"/>
                </a:lnTo>
                <a:lnTo>
                  <a:pt x="2854064" y="1066799"/>
                </a:lnTo>
                <a:lnTo>
                  <a:pt x="2830880" y="1066799"/>
                </a:lnTo>
                <a:lnTo>
                  <a:pt x="2813506" y="1054099"/>
                </a:lnTo>
                <a:lnTo>
                  <a:pt x="2813506" y="660399"/>
                </a:lnTo>
                <a:lnTo>
                  <a:pt x="2854255" y="660399"/>
                </a:lnTo>
                <a:lnTo>
                  <a:pt x="2875450" y="647699"/>
                </a:lnTo>
                <a:lnTo>
                  <a:pt x="2791606" y="647699"/>
                </a:lnTo>
                <a:lnTo>
                  <a:pt x="2741551" y="660399"/>
                </a:lnTo>
                <a:lnTo>
                  <a:pt x="2717818" y="673099"/>
                </a:lnTo>
                <a:lnTo>
                  <a:pt x="2791606" y="673099"/>
                </a:lnTo>
                <a:lnTo>
                  <a:pt x="2791606" y="1079499"/>
                </a:lnTo>
                <a:lnTo>
                  <a:pt x="2813506" y="1079499"/>
                </a:lnTo>
                <a:lnTo>
                  <a:pt x="2831935" y="1092199"/>
                </a:lnTo>
                <a:lnTo>
                  <a:pt x="2856180" y="1092199"/>
                </a:lnTo>
                <a:lnTo>
                  <a:pt x="2883691" y="1117599"/>
                </a:lnTo>
                <a:lnTo>
                  <a:pt x="2911920" y="1142999"/>
                </a:lnTo>
                <a:lnTo>
                  <a:pt x="2938314" y="1168399"/>
                </a:lnTo>
                <a:lnTo>
                  <a:pt x="2960325" y="1219199"/>
                </a:lnTo>
                <a:lnTo>
                  <a:pt x="2975401" y="1282699"/>
                </a:lnTo>
                <a:lnTo>
                  <a:pt x="2980993" y="1358899"/>
                </a:lnTo>
                <a:lnTo>
                  <a:pt x="2980992" y="3098799"/>
                </a:lnTo>
                <a:close/>
              </a:path>
              <a:path w="3376294" h="3302000">
                <a:moveTo>
                  <a:pt x="2579232" y="774699"/>
                </a:moveTo>
                <a:lnTo>
                  <a:pt x="2660358" y="723899"/>
                </a:lnTo>
                <a:lnTo>
                  <a:pt x="2702333" y="698499"/>
                </a:lnTo>
                <a:lnTo>
                  <a:pt x="2745916" y="685799"/>
                </a:lnTo>
                <a:lnTo>
                  <a:pt x="2791606" y="673099"/>
                </a:lnTo>
                <a:lnTo>
                  <a:pt x="2717818" y="673099"/>
                </a:lnTo>
                <a:lnTo>
                  <a:pt x="2694085" y="685799"/>
                </a:lnTo>
                <a:lnTo>
                  <a:pt x="2648557" y="698499"/>
                </a:lnTo>
                <a:lnTo>
                  <a:pt x="2604321" y="723899"/>
                </a:lnTo>
                <a:lnTo>
                  <a:pt x="2584650" y="723899"/>
                </a:lnTo>
                <a:lnTo>
                  <a:pt x="2571750" y="749299"/>
                </a:lnTo>
                <a:lnTo>
                  <a:pt x="2563801" y="761999"/>
                </a:lnTo>
                <a:lnTo>
                  <a:pt x="2579232" y="774699"/>
                </a:lnTo>
                <a:close/>
              </a:path>
              <a:path w="3376294" h="3302000">
                <a:moveTo>
                  <a:pt x="2791605" y="2768599"/>
                </a:moveTo>
                <a:lnTo>
                  <a:pt x="2813505" y="2768599"/>
                </a:lnTo>
                <a:lnTo>
                  <a:pt x="2813506" y="1079499"/>
                </a:lnTo>
                <a:lnTo>
                  <a:pt x="2791606" y="1079499"/>
                </a:lnTo>
                <a:lnTo>
                  <a:pt x="2791605" y="2768599"/>
                </a:lnTo>
                <a:close/>
              </a:path>
            </a:pathLst>
          </a:custGeom>
          <a:solidFill>
            <a:srgbClr val="A29B7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832103" y="2017776"/>
            <a:ext cx="5579745" cy="5369560"/>
            <a:chOff x="832103" y="2017776"/>
            <a:chExt cx="5579745" cy="5369560"/>
          </a:xfrm>
        </p:grpSpPr>
        <p:sp>
          <p:nvSpPr>
            <p:cNvPr id="6" name="object 6" descr=""/>
            <p:cNvSpPr/>
            <p:nvPr/>
          </p:nvSpPr>
          <p:spPr>
            <a:xfrm>
              <a:off x="1319783" y="2165604"/>
              <a:ext cx="5070475" cy="4798060"/>
            </a:xfrm>
            <a:custGeom>
              <a:avLst/>
              <a:gdLst/>
              <a:ahLst/>
              <a:cxnLst/>
              <a:rect l="l" t="t" r="r" b="b"/>
              <a:pathLst>
                <a:path w="5070475" h="4798059">
                  <a:moveTo>
                    <a:pt x="4797425" y="0"/>
                  </a:moveTo>
                  <a:lnTo>
                    <a:pt x="272922" y="0"/>
                  </a:lnTo>
                  <a:lnTo>
                    <a:pt x="223860" y="4396"/>
                  </a:lnTo>
                  <a:lnTo>
                    <a:pt x="177684" y="17072"/>
                  </a:lnTo>
                  <a:lnTo>
                    <a:pt x="135165" y="37258"/>
                  </a:lnTo>
                  <a:lnTo>
                    <a:pt x="97074" y="64182"/>
                  </a:lnTo>
                  <a:lnTo>
                    <a:pt x="64182" y="97074"/>
                  </a:lnTo>
                  <a:lnTo>
                    <a:pt x="37258" y="135165"/>
                  </a:lnTo>
                  <a:lnTo>
                    <a:pt x="17072" y="177684"/>
                  </a:lnTo>
                  <a:lnTo>
                    <a:pt x="4396" y="223860"/>
                  </a:lnTo>
                  <a:lnTo>
                    <a:pt x="0" y="272923"/>
                  </a:lnTo>
                  <a:lnTo>
                    <a:pt x="0" y="4524629"/>
                  </a:lnTo>
                  <a:lnTo>
                    <a:pt x="4396" y="4573691"/>
                  </a:lnTo>
                  <a:lnTo>
                    <a:pt x="17072" y="4619867"/>
                  </a:lnTo>
                  <a:lnTo>
                    <a:pt x="37258" y="4662386"/>
                  </a:lnTo>
                  <a:lnTo>
                    <a:pt x="64182" y="4700477"/>
                  </a:lnTo>
                  <a:lnTo>
                    <a:pt x="97074" y="4733369"/>
                  </a:lnTo>
                  <a:lnTo>
                    <a:pt x="135165" y="4760293"/>
                  </a:lnTo>
                  <a:lnTo>
                    <a:pt x="177684" y="4780479"/>
                  </a:lnTo>
                  <a:lnTo>
                    <a:pt x="223860" y="4793155"/>
                  </a:lnTo>
                  <a:lnTo>
                    <a:pt x="272922" y="4797552"/>
                  </a:lnTo>
                  <a:lnTo>
                    <a:pt x="4797425" y="4797552"/>
                  </a:lnTo>
                  <a:lnTo>
                    <a:pt x="4846487" y="4793155"/>
                  </a:lnTo>
                  <a:lnTo>
                    <a:pt x="4892663" y="4780479"/>
                  </a:lnTo>
                  <a:lnTo>
                    <a:pt x="4935182" y="4760293"/>
                  </a:lnTo>
                  <a:lnTo>
                    <a:pt x="4973273" y="4733369"/>
                  </a:lnTo>
                  <a:lnTo>
                    <a:pt x="5006165" y="4700477"/>
                  </a:lnTo>
                  <a:lnTo>
                    <a:pt x="5033089" y="4662386"/>
                  </a:lnTo>
                  <a:lnTo>
                    <a:pt x="5053275" y="4619867"/>
                  </a:lnTo>
                  <a:lnTo>
                    <a:pt x="5065951" y="4573691"/>
                  </a:lnTo>
                  <a:lnTo>
                    <a:pt x="5070348" y="4524629"/>
                  </a:lnTo>
                  <a:lnTo>
                    <a:pt x="5070348" y="272923"/>
                  </a:lnTo>
                  <a:lnTo>
                    <a:pt x="5065951" y="223860"/>
                  </a:lnTo>
                  <a:lnTo>
                    <a:pt x="5053275" y="177684"/>
                  </a:lnTo>
                  <a:lnTo>
                    <a:pt x="5033089" y="135165"/>
                  </a:lnTo>
                  <a:lnTo>
                    <a:pt x="5006165" y="97074"/>
                  </a:lnTo>
                  <a:lnTo>
                    <a:pt x="4973273" y="64182"/>
                  </a:lnTo>
                  <a:lnTo>
                    <a:pt x="4935182" y="37258"/>
                  </a:lnTo>
                  <a:lnTo>
                    <a:pt x="4892663" y="17072"/>
                  </a:lnTo>
                  <a:lnTo>
                    <a:pt x="4846487" y="4396"/>
                  </a:lnTo>
                  <a:lnTo>
                    <a:pt x="4797425" y="0"/>
                  </a:lnTo>
                  <a:close/>
                </a:path>
              </a:pathLst>
            </a:custGeom>
            <a:solidFill>
              <a:srgbClr val="EEE9D5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103" y="2017776"/>
              <a:ext cx="5579364" cy="536905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6499859" y="2165604"/>
            <a:ext cx="6372225" cy="4798060"/>
            <a:chOff x="6499859" y="2165604"/>
            <a:chExt cx="6372225" cy="4798060"/>
          </a:xfrm>
        </p:grpSpPr>
        <p:sp>
          <p:nvSpPr>
            <p:cNvPr id="9" name="object 9" descr=""/>
            <p:cNvSpPr/>
            <p:nvPr/>
          </p:nvSpPr>
          <p:spPr>
            <a:xfrm>
              <a:off x="6609587" y="2165604"/>
              <a:ext cx="5069205" cy="4798060"/>
            </a:xfrm>
            <a:custGeom>
              <a:avLst/>
              <a:gdLst/>
              <a:ahLst/>
              <a:cxnLst/>
              <a:rect l="l" t="t" r="r" b="b"/>
              <a:pathLst>
                <a:path w="5069205" h="4798059">
                  <a:moveTo>
                    <a:pt x="4795901" y="0"/>
                  </a:moveTo>
                  <a:lnTo>
                    <a:pt x="272795" y="0"/>
                  </a:lnTo>
                  <a:lnTo>
                    <a:pt x="223770" y="4396"/>
                  </a:lnTo>
                  <a:lnTo>
                    <a:pt x="177624" y="17072"/>
                  </a:lnTo>
                  <a:lnTo>
                    <a:pt x="135127" y="37258"/>
                  </a:lnTo>
                  <a:lnTo>
                    <a:pt x="97053" y="64182"/>
                  </a:lnTo>
                  <a:lnTo>
                    <a:pt x="64171" y="97074"/>
                  </a:lnTo>
                  <a:lnTo>
                    <a:pt x="37253" y="135165"/>
                  </a:lnTo>
                  <a:lnTo>
                    <a:pt x="17071" y="177684"/>
                  </a:lnTo>
                  <a:lnTo>
                    <a:pt x="4396" y="223860"/>
                  </a:lnTo>
                  <a:lnTo>
                    <a:pt x="0" y="272923"/>
                  </a:lnTo>
                  <a:lnTo>
                    <a:pt x="0" y="4524629"/>
                  </a:lnTo>
                  <a:lnTo>
                    <a:pt x="4396" y="4573691"/>
                  </a:lnTo>
                  <a:lnTo>
                    <a:pt x="17071" y="4619867"/>
                  </a:lnTo>
                  <a:lnTo>
                    <a:pt x="37253" y="4662386"/>
                  </a:lnTo>
                  <a:lnTo>
                    <a:pt x="64171" y="4700477"/>
                  </a:lnTo>
                  <a:lnTo>
                    <a:pt x="97053" y="4733369"/>
                  </a:lnTo>
                  <a:lnTo>
                    <a:pt x="135127" y="4760293"/>
                  </a:lnTo>
                  <a:lnTo>
                    <a:pt x="177624" y="4780479"/>
                  </a:lnTo>
                  <a:lnTo>
                    <a:pt x="223770" y="4793155"/>
                  </a:lnTo>
                  <a:lnTo>
                    <a:pt x="272795" y="4797552"/>
                  </a:lnTo>
                  <a:lnTo>
                    <a:pt x="4795901" y="4797552"/>
                  </a:lnTo>
                  <a:lnTo>
                    <a:pt x="4844963" y="4793155"/>
                  </a:lnTo>
                  <a:lnTo>
                    <a:pt x="4891139" y="4780479"/>
                  </a:lnTo>
                  <a:lnTo>
                    <a:pt x="4933658" y="4760293"/>
                  </a:lnTo>
                  <a:lnTo>
                    <a:pt x="4971749" y="4733369"/>
                  </a:lnTo>
                  <a:lnTo>
                    <a:pt x="5004641" y="4700477"/>
                  </a:lnTo>
                  <a:lnTo>
                    <a:pt x="5031565" y="4662386"/>
                  </a:lnTo>
                  <a:lnTo>
                    <a:pt x="5051751" y="4619867"/>
                  </a:lnTo>
                  <a:lnTo>
                    <a:pt x="5064427" y="4573691"/>
                  </a:lnTo>
                  <a:lnTo>
                    <a:pt x="5068823" y="4524629"/>
                  </a:lnTo>
                  <a:lnTo>
                    <a:pt x="5068823" y="272923"/>
                  </a:lnTo>
                  <a:lnTo>
                    <a:pt x="5064427" y="223860"/>
                  </a:lnTo>
                  <a:lnTo>
                    <a:pt x="5051751" y="177684"/>
                  </a:lnTo>
                  <a:lnTo>
                    <a:pt x="5031565" y="135165"/>
                  </a:lnTo>
                  <a:lnTo>
                    <a:pt x="5004641" y="97074"/>
                  </a:lnTo>
                  <a:lnTo>
                    <a:pt x="4971749" y="64182"/>
                  </a:lnTo>
                  <a:lnTo>
                    <a:pt x="4933658" y="37258"/>
                  </a:lnTo>
                  <a:lnTo>
                    <a:pt x="4891139" y="17072"/>
                  </a:lnTo>
                  <a:lnTo>
                    <a:pt x="4844963" y="4396"/>
                  </a:lnTo>
                  <a:lnTo>
                    <a:pt x="4795901" y="0"/>
                  </a:lnTo>
                  <a:close/>
                </a:path>
              </a:pathLst>
            </a:custGeom>
            <a:solidFill>
              <a:srgbClr val="EEE9D5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9859" y="2348484"/>
              <a:ext cx="6371844" cy="4433315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2955523" y="1982723"/>
            <a:ext cx="5332730" cy="4799330"/>
            <a:chOff x="12955523" y="1982723"/>
            <a:chExt cx="5332730" cy="4799330"/>
          </a:xfrm>
        </p:grpSpPr>
        <p:sp>
          <p:nvSpPr>
            <p:cNvPr id="12" name="object 12" descr=""/>
            <p:cNvSpPr/>
            <p:nvPr/>
          </p:nvSpPr>
          <p:spPr>
            <a:xfrm>
              <a:off x="12981431" y="1982723"/>
              <a:ext cx="5069205" cy="4799330"/>
            </a:xfrm>
            <a:custGeom>
              <a:avLst/>
              <a:gdLst/>
              <a:ahLst/>
              <a:cxnLst/>
              <a:rect l="l" t="t" r="r" b="b"/>
              <a:pathLst>
                <a:path w="5069205" h="4799330">
                  <a:moveTo>
                    <a:pt x="4796028" y="0"/>
                  </a:moveTo>
                  <a:lnTo>
                    <a:pt x="272796" y="0"/>
                  </a:lnTo>
                  <a:lnTo>
                    <a:pt x="223770" y="4396"/>
                  </a:lnTo>
                  <a:lnTo>
                    <a:pt x="177624" y="17074"/>
                  </a:lnTo>
                  <a:lnTo>
                    <a:pt x="135127" y="37262"/>
                  </a:lnTo>
                  <a:lnTo>
                    <a:pt x="97053" y="64193"/>
                  </a:lnTo>
                  <a:lnTo>
                    <a:pt x="64171" y="97096"/>
                  </a:lnTo>
                  <a:lnTo>
                    <a:pt x="37253" y="135203"/>
                  </a:lnTo>
                  <a:lnTo>
                    <a:pt x="17071" y="177743"/>
                  </a:lnTo>
                  <a:lnTo>
                    <a:pt x="4396" y="223949"/>
                  </a:lnTo>
                  <a:lnTo>
                    <a:pt x="0" y="273050"/>
                  </a:lnTo>
                  <a:lnTo>
                    <a:pt x="0" y="4526026"/>
                  </a:lnTo>
                  <a:lnTo>
                    <a:pt x="4396" y="4575126"/>
                  </a:lnTo>
                  <a:lnTo>
                    <a:pt x="17071" y="4621332"/>
                  </a:lnTo>
                  <a:lnTo>
                    <a:pt x="37253" y="4663872"/>
                  </a:lnTo>
                  <a:lnTo>
                    <a:pt x="64171" y="4701979"/>
                  </a:lnTo>
                  <a:lnTo>
                    <a:pt x="97053" y="4734882"/>
                  </a:lnTo>
                  <a:lnTo>
                    <a:pt x="135127" y="4761813"/>
                  </a:lnTo>
                  <a:lnTo>
                    <a:pt x="177624" y="4782001"/>
                  </a:lnTo>
                  <a:lnTo>
                    <a:pt x="223770" y="4794679"/>
                  </a:lnTo>
                  <a:lnTo>
                    <a:pt x="272796" y="4799076"/>
                  </a:lnTo>
                  <a:lnTo>
                    <a:pt x="4796028" y="4799076"/>
                  </a:lnTo>
                  <a:lnTo>
                    <a:pt x="4845053" y="4794679"/>
                  </a:lnTo>
                  <a:lnTo>
                    <a:pt x="4891199" y="4782001"/>
                  </a:lnTo>
                  <a:lnTo>
                    <a:pt x="4933695" y="4761813"/>
                  </a:lnTo>
                  <a:lnTo>
                    <a:pt x="4971770" y="4734882"/>
                  </a:lnTo>
                  <a:lnTo>
                    <a:pt x="5004652" y="4701979"/>
                  </a:lnTo>
                  <a:lnTo>
                    <a:pt x="5031570" y="4663872"/>
                  </a:lnTo>
                  <a:lnTo>
                    <a:pt x="5051752" y="4621332"/>
                  </a:lnTo>
                  <a:lnTo>
                    <a:pt x="5064427" y="4575126"/>
                  </a:lnTo>
                  <a:lnTo>
                    <a:pt x="5068824" y="4526026"/>
                  </a:lnTo>
                  <a:lnTo>
                    <a:pt x="5068824" y="273050"/>
                  </a:lnTo>
                  <a:lnTo>
                    <a:pt x="5064427" y="223949"/>
                  </a:lnTo>
                  <a:lnTo>
                    <a:pt x="5051752" y="177743"/>
                  </a:lnTo>
                  <a:lnTo>
                    <a:pt x="5031570" y="135203"/>
                  </a:lnTo>
                  <a:lnTo>
                    <a:pt x="5004652" y="97096"/>
                  </a:lnTo>
                  <a:lnTo>
                    <a:pt x="4971770" y="64193"/>
                  </a:lnTo>
                  <a:lnTo>
                    <a:pt x="4933696" y="37262"/>
                  </a:lnTo>
                  <a:lnTo>
                    <a:pt x="4891199" y="17074"/>
                  </a:lnTo>
                  <a:lnTo>
                    <a:pt x="4845053" y="4396"/>
                  </a:lnTo>
                  <a:lnTo>
                    <a:pt x="4796028" y="0"/>
                  </a:lnTo>
                  <a:close/>
                </a:path>
              </a:pathLst>
            </a:custGeom>
            <a:solidFill>
              <a:srgbClr val="EEE9D5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5523" y="2348483"/>
              <a:ext cx="5332476" cy="4003547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4283" y="282193"/>
            <a:ext cx="5981191" cy="89763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866758" y="7097927"/>
            <a:ext cx="7442834" cy="261556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62585" indent="-349885">
              <a:lnSpc>
                <a:spcPct val="100000"/>
              </a:lnSpc>
              <a:spcBef>
                <a:spcPts val="605"/>
              </a:spcBef>
              <a:buFont typeface="VL PGothic"/>
              <a:buChar char="◦"/>
              <a:tabLst>
                <a:tab pos="362585" algn="l"/>
              </a:tabLst>
            </a:pP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Home</a:t>
            </a:r>
            <a:r>
              <a:rPr dirty="0" sz="24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(index.html):</a:t>
            </a:r>
            <a:r>
              <a:rPr dirty="0" sz="24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Introduction</a:t>
            </a:r>
            <a:r>
              <a:rPr dirty="0" sz="24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and</a:t>
            </a:r>
            <a:r>
              <a:rPr dirty="0" sz="24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navigation</a:t>
            </a:r>
            <a:r>
              <a:rPr dirty="0" sz="24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links</a:t>
            </a:r>
            <a:endParaRPr sz="2400">
              <a:latin typeface="Liberation Sans Narrow"/>
              <a:cs typeface="Liberation Sans Narrow"/>
            </a:endParaRPr>
          </a:p>
          <a:p>
            <a:pPr marL="362585" indent="-349885">
              <a:lnSpc>
                <a:spcPct val="100000"/>
              </a:lnSpc>
              <a:spcBef>
                <a:spcPts val="520"/>
              </a:spcBef>
              <a:buFont typeface="VL PGothic"/>
              <a:buChar char="◦"/>
              <a:tabLst>
                <a:tab pos="362585" algn="l"/>
              </a:tabLst>
            </a:pPr>
            <a:r>
              <a:rPr dirty="0" sz="2400" spc="70">
                <a:solidFill>
                  <a:srgbClr val="463820"/>
                </a:solidFill>
                <a:latin typeface="Liberation Sans Narrow"/>
                <a:cs typeface="Liberation Sans Narrow"/>
              </a:rPr>
              <a:t>About</a:t>
            </a:r>
            <a:r>
              <a:rPr dirty="0" sz="24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(about.html):</a:t>
            </a:r>
            <a:r>
              <a:rPr dirty="0" sz="24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Overview </a:t>
            </a:r>
            <a:r>
              <a:rPr dirty="0" sz="2400" spc="195">
                <a:solidFill>
                  <a:srgbClr val="463820"/>
                </a:solidFill>
                <a:latin typeface="Liberation Sans Narrow"/>
                <a:cs typeface="Liberation Sans Narrow"/>
              </a:rPr>
              <a:t>of</a:t>
            </a:r>
            <a:r>
              <a:rPr dirty="0" sz="24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India's</a:t>
            </a:r>
            <a:r>
              <a:rPr dirty="0" sz="24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culture</a:t>
            </a:r>
            <a:endParaRPr sz="2400">
              <a:latin typeface="Liberation Sans Narrow"/>
              <a:cs typeface="Liberation Sans Narrow"/>
            </a:endParaRPr>
          </a:p>
          <a:p>
            <a:pPr marL="362585" indent="-349885">
              <a:lnSpc>
                <a:spcPct val="100000"/>
              </a:lnSpc>
              <a:spcBef>
                <a:spcPts val="515"/>
              </a:spcBef>
              <a:buFont typeface="VL PGothic"/>
              <a:buChar char="◦"/>
              <a:tabLst>
                <a:tab pos="362585" algn="l"/>
              </a:tabLst>
            </a:pPr>
            <a:r>
              <a:rPr dirty="0" sz="24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Contact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(contact.html):</a:t>
            </a:r>
            <a:r>
              <a:rPr dirty="0" sz="2400" spc="13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50">
                <a:solidFill>
                  <a:srgbClr val="463820"/>
                </a:solidFill>
                <a:latin typeface="Liberation Sans Narrow"/>
                <a:cs typeface="Liberation Sans Narrow"/>
              </a:rPr>
              <a:t>Contact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details</a:t>
            </a:r>
            <a:endParaRPr sz="2400">
              <a:latin typeface="Liberation Sans Narrow"/>
              <a:cs typeface="Liberation Sans Narrow"/>
            </a:endParaRPr>
          </a:p>
          <a:p>
            <a:pPr marL="362585" indent="-349885">
              <a:lnSpc>
                <a:spcPct val="100000"/>
              </a:lnSpc>
              <a:spcBef>
                <a:spcPts val="525"/>
              </a:spcBef>
              <a:buFont typeface="VL PGothic"/>
              <a:buChar char="◦"/>
              <a:tabLst>
                <a:tab pos="362585" algn="l"/>
              </a:tabLst>
            </a:pPr>
            <a:r>
              <a:rPr dirty="0" sz="2400" spc="55">
                <a:solidFill>
                  <a:srgbClr val="463820"/>
                </a:solidFill>
                <a:latin typeface="Liberation Sans Narrow"/>
                <a:cs typeface="Liberation Sans Narrow"/>
              </a:rPr>
              <a:t>Login</a:t>
            </a:r>
            <a:r>
              <a:rPr dirty="0" sz="24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13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(login.html):</a:t>
            </a:r>
            <a:r>
              <a:rPr dirty="0" sz="2400" spc="14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24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75">
                <a:solidFill>
                  <a:srgbClr val="463820"/>
                </a:solidFill>
                <a:latin typeface="Liberation Sans Narrow"/>
                <a:cs typeface="Liberation Sans Narrow"/>
              </a:rPr>
              <a:t>authentication</a:t>
            </a:r>
            <a:endParaRPr sz="2400">
              <a:latin typeface="Liberation Sans Narrow"/>
              <a:cs typeface="Liberation Sans Narrow"/>
            </a:endParaRPr>
          </a:p>
          <a:p>
            <a:pPr marL="363220" marR="397510" indent="-350520">
              <a:lnSpc>
                <a:spcPts val="3400"/>
              </a:lnSpc>
              <a:spcBef>
                <a:spcPts val="105"/>
              </a:spcBef>
              <a:buFont typeface="VL PGothic"/>
              <a:buChar char="◦"/>
              <a:tabLst>
                <a:tab pos="363220" algn="l"/>
              </a:tabLst>
            </a:pPr>
            <a:r>
              <a:rPr dirty="0" sz="24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Welcome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(welcome.html):</a:t>
            </a:r>
            <a:r>
              <a:rPr dirty="0" sz="24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Post-</a:t>
            </a:r>
            <a:r>
              <a:rPr dirty="0" sz="24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login</a:t>
            </a:r>
            <a:r>
              <a:rPr dirty="0" sz="24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page</a:t>
            </a:r>
            <a:r>
              <a:rPr dirty="0" sz="24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190">
                <a:solidFill>
                  <a:srgbClr val="463820"/>
                </a:solidFill>
                <a:latin typeface="Liberation Sans Narrow"/>
                <a:cs typeface="Liberation Sans Narrow"/>
              </a:rPr>
              <a:t>with</a:t>
            </a:r>
            <a:r>
              <a:rPr dirty="0" sz="24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50">
                <a:solidFill>
                  <a:srgbClr val="463820"/>
                </a:solidFill>
                <a:latin typeface="Liberation Sans Narrow"/>
                <a:cs typeface="Liberation Sans Narrow"/>
              </a:rPr>
              <a:t>a </a:t>
            </a:r>
            <a:r>
              <a:rPr dirty="0" sz="2400">
                <a:solidFill>
                  <a:srgbClr val="463820"/>
                </a:solidFill>
                <a:latin typeface="Liberation Sans Narrow"/>
                <a:cs typeface="Liberation Sans Narrow"/>
              </a:rPr>
              <a:t>personalized</a:t>
            </a:r>
            <a:r>
              <a:rPr dirty="0" sz="24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  </a:t>
            </a:r>
            <a:r>
              <a:rPr dirty="0" sz="2400" spc="-10">
                <a:solidFill>
                  <a:srgbClr val="463820"/>
                </a:solidFill>
                <a:latin typeface="Liberation Sans Narrow"/>
                <a:cs typeface="Liberation Sans Narrow"/>
              </a:rPr>
              <a:t>message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746875" y="7346391"/>
            <a:ext cx="13849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80">
                <a:solidFill>
                  <a:srgbClr val="463820"/>
                </a:solidFill>
                <a:latin typeface="Liberation Sans Narrow"/>
                <a:cs typeface="Liberation Sans Narrow"/>
              </a:rPr>
              <a:t>PROJECT: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505" y="7980933"/>
            <a:ext cx="7422896" cy="60807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5083" y="8730691"/>
            <a:ext cx="1490217" cy="608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7316" y="262793"/>
            <a:ext cx="3376295" cy="3302000"/>
          </a:xfrm>
          <a:custGeom>
            <a:avLst/>
            <a:gdLst/>
            <a:ahLst/>
            <a:cxnLst/>
            <a:rect l="l" t="t" r="r" b="b"/>
            <a:pathLst>
              <a:path w="3376295" h="3302000">
                <a:moveTo>
                  <a:pt x="332587" y="152399"/>
                </a:moveTo>
                <a:lnTo>
                  <a:pt x="170909" y="152399"/>
                </a:lnTo>
                <a:lnTo>
                  <a:pt x="147308" y="139699"/>
                </a:lnTo>
                <a:lnTo>
                  <a:pt x="299534" y="139699"/>
                </a:lnTo>
                <a:lnTo>
                  <a:pt x="349666" y="114299"/>
                </a:lnTo>
                <a:lnTo>
                  <a:pt x="385670" y="101599"/>
                </a:lnTo>
                <a:lnTo>
                  <a:pt x="419810" y="76199"/>
                </a:lnTo>
                <a:lnTo>
                  <a:pt x="452650" y="50799"/>
                </a:lnTo>
                <a:lnTo>
                  <a:pt x="484755" y="25399"/>
                </a:lnTo>
                <a:lnTo>
                  <a:pt x="492834" y="12699"/>
                </a:lnTo>
                <a:lnTo>
                  <a:pt x="518200" y="0"/>
                </a:lnTo>
                <a:lnTo>
                  <a:pt x="502841" y="25399"/>
                </a:lnTo>
                <a:lnTo>
                  <a:pt x="495482" y="38099"/>
                </a:lnTo>
                <a:lnTo>
                  <a:pt x="488292" y="50799"/>
                </a:lnTo>
                <a:lnTo>
                  <a:pt x="473784" y="76199"/>
                </a:lnTo>
                <a:lnTo>
                  <a:pt x="451613" y="76199"/>
                </a:lnTo>
                <a:lnTo>
                  <a:pt x="429583" y="88899"/>
                </a:lnTo>
                <a:lnTo>
                  <a:pt x="407023" y="114299"/>
                </a:lnTo>
                <a:lnTo>
                  <a:pt x="383750" y="126999"/>
                </a:lnTo>
                <a:lnTo>
                  <a:pt x="359582" y="139699"/>
                </a:lnTo>
                <a:lnTo>
                  <a:pt x="332587" y="152399"/>
                </a:lnTo>
                <a:close/>
              </a:path>
              <a:path w="3376295" h="3302000">
                <a:moveTo>
                  <a:pt x="56189" y="571499"/>
                </a:moveTo>
                <a:lnTo>
                  <a:pt x="62138" y="558799"/>
                </a:lnTo>
                <a:lnTo>
                  <a:pt x="68280" y="546099"/>
                </a:lnTo>
                <a:lnTo>
                  <a:pt x="80730" y="520699"/>
                </a:lnTo>
                <a:lnTo>
                  <a:pt x="95735" y="495299"/>
                </a:lnTo>
                <a:lnTo>
                  <a:pt x="109842" y="457199"/>
                </a:lnTo>
                <a:lnTo>
                  <a:pt x="122671" y="431799"/>
                </a:lnTo>
                <a:lnTo>
                  <a:pt x="133841" y="393699"/>
                </a:lnTo>
                <a:lnTo>
                  <a:pt x="144351" y="342899"/>
                </a:lnTo>
                <a:lnTo>
                  <a:pt x="145490" y="304799"/>
                </a:lnTo>
                <a:lnTo>
                  <a:pt x="136920" y="253999"/>
                </a:lnTo>
                <a:lnTo>
                  <a:pt x="118301" y="215899"/>
                </a:lnTo>
                <a:lnTo>
                  <a:pt x="98074" y="177799"/>
                </a:lnTo>
                <a:lnTo>
                  <a:pt x="75621" y="139699"/>
                </a:lnTo>
                <a:lnTo>
                  <a:pt x="26565" y="88899"/>
                </a:lnTo>
                <a:lnTo>
                  <a:pt x="19956" y="76199"/>
                </a:lnTo>
                <a:lnTo>
                  <a:pt x="0" y="50799"/>
                </a:lnTo>
                <a:lnTo>
                  <a:pt x="535" y="50799"/>
                </a:lnTo>
                <a:lnTo>
                  <a:pt x="28266" y="63499"/>
                </a:lnTo>
                <a:lnTo>
                  <a:pt x="42137" y="76199"/>
                </a:lnTo>
                <a:lnTo>
                  <a:pt x="56064" y="76199"/>
                </a:lnTo>
                <a:lnTo>
                  <a:pt x="115492" y="101599"/>
                </a:lnTo>
                <a:lnTo>
                  <a:pt x="145969" y="114299"/>
                </a:lnTo>
                <a:lnTo>
                  <a:pt x="81262" y="114299"/>
                </a:lnTo>
                <a:lnTo>
                  <a:pt x="96320" y="139699"/>
                </a:lnTo>
                <a:lnTo>
                  <a:pt x="110865" y="152399"/>
                </a:lnTo>
                <a:lnTo>
                  <a:pt x="124687" y="177799"/>
                </a:lnTo>
                <a:lnTo>
                  <a:pt x="137578" y="203199"/>
                </a:lnTo>
                <a:lnTo>
                  <a:pt x="157588" y="253999"/>
                </a:lnTo>
                <a:lnTo>
                  <a:pt x="167123" y="304799"/>
                </a:lnTo>
                <a:lnTo>
                  <a:pt x="166171" y="355599"/>
                </a:lnTo>
                <a:lnTo>
                  <a:pt x="154718" y="406399"/>
                </a:lnTo>
                <a:lnTo>
                  <a:pt x="147187" y="419099"/>
                </a:lnTo>
                <a:lnTo>
                  <a:pt x="138926" y="444499"/>
                </a:lnTo>
                <a:lnTo>
                  <a:pt x="130140" y="469899"/>
                </a:lnTo>
                <a:lnTo>
                  <a:pt x="121033" y="482599"/>
                </a:lnTo>
                <a:lnTo>
                  <a:pt x="168695" y="482599"/>
                </a:lnTo>
                <a:lnTo>
                  <a:pt x="153326" y="495299"/>
                </a:lnTo>
                <a:lnTo>
                  <a:pt x="123626" y="507999"/>
                </a:lnTo>
                <a:lnTo>
                  <a:pt x="94578" y="533399"/>
                </a:lnTo>
                <a:lnTo>
                  <a:pt x="84926" y="546099"/>
                </a:lnTo>
                <a:lnTo>
                  <a:pt x="75341" y="546099"/>
                </a:lnTo>
                <a:lnTo>
                  <a:pt x="56189" y="571499"/>
                </a:lnTo>
                <a:close/>
              </a:path>
              <a:path w="3376295" h="3302000">
                <a:moveTo>
                  <a:pt x="514790" y="444499"/>
                </a:moveTo>
                <a:lnTo>
                  <a:pt x="491464" y="444499"/>
                </a:lnTo>
                <a:lnTo>
                  <a:pt x="476330" y="431799"/>
                </a:lnTo>
                <a:lnTo>
                  <a:pt x="446628" y="380999"/>
                </a:lnTo>
                <a:lnTo>
                  <a:pt x="414474" y="304799"/>
                </a:lnTo>
                <a:lnTo>
                  <a:pt x="405595" y="266699"/>
                </a:lnTo>
                <a:lnTo>
                  <a:pt x="406274" y="215899"/>
                </a:lnTo>
                <a:lnTo>
                  <a:pt x="416522" y="165099"/>
                </a:lnTo>
                <a:lnTo>
                  <a:pt x="424223" y="139699"/>
                </a:lnTo>
                <a:lnTo>
                  <a:pt x="432820" y="114299"/>
                </a:lnTo>
                <a:lnTo>
                  <a:pt x="442041" y="101599"/>
                </a:lnTo>
                <a:lnTo>
                  <a:pt x="451613" y="76199"/>
                </a:lnTo>
                <a:lnTo>
                  <a:pt x="473784" y="76199"/>
                </a:lnTo>
                <a:lnTo>
                  <a:pt x="460215" y="114299"/>
                </a:lnTo>
                <a:lnTo>
                  <a:pt x="447983" y="139699"/>
                </a:lnTo>
                <a:lnTo>
                  <a:pt x="437491" y="177799"/>
                </a:lnTo>
                <a:lnTo>
                  <a:pt x="428102" y="215899"/>
                </a:lnTo>
                <a:lnTo>
                  <a:pt x="427234" y="266699"/>
                </a:lnTo>
                <a:lnTo>
                  <a:pt x="435204" y="304799"/>
                </a:lnTo>
                <a:lnTo>
                  <a:pt x="452327" y="342899"/>
                </a:lnTo>
                <a:lnTo>
                  <a:pt x="468274" y="380999"/>
                </a:lnTo>
                <a:lnTo>
                  <a:pt x="485901" y="406399"/>
                </a:lnTo>
                <a:lnTo>
                  <a:pt x="504843" y="431799"/>
                </a:lnTo>
                <a:lnTo>
                  <a:pt x="514790" y="444499"/>
                </a:lnTo>
                <a:close/>
              </a:path>
              <a:path w="3376295" h="3302000">
                <a:moveTo>
                  <a:pt x="195187" y="139699"/>
                </a:moveTo>
                <a:lnTo>
                  <a:pt x="124424" y="139699"/>
                </a:lnTo>
                <a:lnTo>
                  <a:pt x="102371" y="126999"/>
                </a:lnTo>
                <a:lnTo>
                  <a:pt x="81262" y="114299"/>
                </a:lnTo>
                <a:lnTo>
                  <a:pt x="145969" y="114299"/>
                </a:lnTo>
                <a:lnTo>
                  <a:pt x="177184" y="126999"/>
                </a:lnTo>
                <a:lnTo>
                  <a:pt x="195187" y="139699"/>
                </a:lnTo>
                <a:close/>
              </a:path>
              <a:path w="3376295" h="3302000">
                <a:moveTo>
                  <a:pt x="703684" y="507999"/>
                </a:moveTo>
                <a:lnTo>
                  <a:pt x="681223" y="507999"/>
                </a:lnTo>
                <a:lnTo>
                  <a:pt x="677282" y="482599"/>
                </a:lnTo>
                <a:lnTo>
                  <a:pt x="674294" y="469899"/>
                </a:lnTo>
                <a:lnTo>
                  <a:pt x="672399" y="457199"/>
                </a:lnTo>
                <a:lnTo>
                  <a:pt x="671736" y="431799"/>
                </a:lnTo>
                <a:lnTo>
                  <a:pt x="675229" y="380999"/>
                </a:lnTo>
                <a:lnTo>
                  <a:pt x="685439" y="342899"/>
                </a:lnTo>
                <a:lnTo>
                  <a:pt x="701961" y="292099"/>
                </a:lnTo>
                <a:lnTo>
                  <a:pt x="724391" y="241299"/>
                </a:lnTo>
                <a:lnTo>
                  <a:pt x="752326" y="203199"/>
                </a:lnTo>
                <a:lnTo>
                  <a:pt x="785361" y="177799"/>
                </a:lnTo>
                <a:lnTo>
                  <a:pt x="823093" y="152399"/>
                </a:lnTo>
                <a:lnTo>
                  <a:pt x="865116" y="139699"/>
                </a:lnTo>
                <a:lnTo>
                  <a:pt x="911028" y="126999"/>
                </a:lnTo>
                <a:lnTo>
                  <a:pt x="3376244" y="126999"/>
                </a:lnTo>
                <a:lnTo>
                  <a:pt x="3376244" y="152399"/>
                </a:lnTo>
                <a:lnTo>
                  <a:pt x="866213" y="152399"/>
                </a:lnTo>
                <a:lnTo>
                  <a:pt x="826385" y="177799"/>
                </a:lnTo>
                <a:lnTo>
                  <a:pt x="791620" y="203199"/>
                </a:lnTo>
                <a:lnTo>
                  <a:pt x="761995" y="228599"/>
                </a:lnTo>
                <a:lnTo>
                  <a:pt x="737585" y="266699"/>
                </a:lnTo>
                <a:lnTo>
                  <a:pt x="718467" y="304799"/>
                </a:lnTo>
                <a:lnTo>
                  <a:pt x="704717" y="355599"/>
                </a:lnTo>
                <a:lnTo>
                  <a:pt x="696411" y="393699"/>
                </a:lnTo>
                <a:lnTo>
                  <a:pt x="693625" y="431799"/>
                </a:lnTo>
                <a:lnTo>
                  <a:pt x="694321" y="457199"/>
                </a:lnTo>
                <a:lnTo>
                  <a:pt x="696318" y="469899"/>
                </a:lnTo>
                <a:lnTo>
                  <a:pt x="699484" y="482599"/>
                </a:lnTo>
                <a:lnTo>
                  <a:pt x="703684" y="507999"/>
                </a:lnTo>
                <a:close/>
              </a:path>
              <a:path w="3376295" h="3302000">
                <a:moveTo>
                  <a:pt x="276924" y="165099"/>
                </a:moveTo>
                <a:lnTo>
                  <a:pt x="210087" y="165099"/>
                </a:lnTo>
                <a:lnTo>
                  <a:pt x="190565" y="152399"/>
                </a:lnTo>
                <a:lnTo>
                  <a:pt x="305002" y="152399"/>
                </a:lnTo>
                <a:lnTo>
                  <a:pt x="276924" y="165099"/>
                </a:lnTo>
                <a:close/>
              </a:path>
              <a:path w="3376295" h="3302000">
                <a:moveTo>
                  <a:pt x="1072023" y="507999"/>
                </a:moveTo>
                <a:lnTo>
                  <a:pt x="1050077" y="507999"/>
                </a:lnTo>
                <a:lnTo>
                  <a:pt x="1054976" y="482599"/>
                </a:lnTo>
                <a:lnTo>
                  <a:pt x="1078566" y="431799"/>
                </a:lnTo>
                <a:lnTo>
                  <a:pt x="1129052" y="380999"/>
                </a:lnTo>
                <a:lnTo>
                  <a:pt x="1167571" y="355599"/>
                </a:lnTo>
                <a:lnTo>
                  <a:pt x="1216643" y="342899"/>
                </a:lnTo>
                <a:lnTo>
                  <a:pt x="1277544" y="330199"/>
                </a:lnTo>
                <a:lnTo>
                  <a:pt x="1351550" y="317499"/>
                </a:lnTo>
                <a:lnTo>
                  <a:pt x="3093518" y="317499"/>
                </a:lnTo>
                <a:lnTo>
                  <a:pt x="3093518" y="342899"/>
                </a:lnTo>
                <a:lnTo>
                  <a:pt x="1351550" y="342899"/>
                </a:lnTo>
                <a:lnTo>
                  <a:pt x="1275674" y="355599"/>
                </a:lnTo>
                <a:lnTo>
                  <a:pt x="1214798" y="368299"/>
                </a:lnTo>
                <a:lnTo>
                  <a:pt x="1167271" y="380999"/>
                </a:lnTo>
                <a:lnTo>
                  <a:pt x="1131439" y="406399"/>
                </a:lnTo>
                <a:lnTo>
                  <a:pt x="1088253" y="457199"/>
                </a:lnTo>
                <a:lnTo>
                  <a:pt x="1077595" y="482599"/>
                </a:lnTo>
                <a:lnTo>
                  <a:pt x="1072023" y="507999"/>
                </a:lnTo>
                <a:close/>
              </a:path>
              <a:path w="3376295" h="3302000">
                <a:moveTo>
                  <a:pt x="344714" y="406399"/>
                </a:moveTo>
                <a:lnTo>
                  <a:pt x="294134" y="406399"/>
                </a:lnTo>
                <a:lnTo>
                  <a:pt x="324571" y="393699"/>
                </a:lnTo>
                <a:lnTo>
                  <a:pt x="344714" y="406399"/>
                </a:lnTo>
                <a:close/>
              </a:path>
              <a:path w="3376295" h="3302000">
                <a:moveTo>
                  <a:pt x="168695" y="482599"/>
                </a:moveTo>
                <a:lnTo>
                  <a:pt x="121033" y="482599"/>
                </a:lnTo>
                <a:lnTo>
                  <a:pt x="140814" y="469899"/>
                </a:lnTo>
                <a:lnTo>
                  <a:pt x="161545" y="457199"/>
                </a:lnTo>
                <a:lnTo>
                  <a:pt x="183215" y="444499"/>
                </a:lnTo>
                <a:lnTo>
                  <a:pt x="205811" y="431799"/>
                </a:lnTo>
                <a:lnTo>
                  <a:pt x="264126" y="406399"/>
                </a:lnTo>
                <a:lnTo>
                  <a:pt x="385787" y="406399"/>
                </a:lnTo>
                <a:lnTo>
                  <a:pt x="406566" y="419099"/>
                </a:lnTo>
                <a:lnTo>
                  <a:pt x="297048" y="419099"/>
                </a:lnTo>
                <a:lnTo>
                  <a:pt x="269819" y="431799"/>
                </a:lnTo>
                <a:lnTo>
                  <a:pt x="242880" y="431799"/>
                </a:lnTo>
                <a:lnTo>
                  <a:pt x="216224" y="444499"/>
                </a:lnTo>
                <a:lnTo>
                  <a:pt x="184064" y="469899"/>
                </a:lnTo>
                <a:lnTo>
                  <a:pt x="168695" y="482599"/>
                </a:lnTo>
                <a:close/>
              </a:path>
              <a:path w="3376295" h="3302000">
                <a:moveTo>
                  <a:pt x="450415" y="431799"/>
                </a:moveTo>
                <a:lnTo>
                  <a:pt x="380913" y="431799"/>
                </a:lnTo>
                <a:lnTo>
                  <a:pt x="361991" y="419099"/>
                </a:lnTo>
                <a:lnTo>
                  <a:pt x="428795" y="419099"/>
                </a:lnTo>
                <a:lnTo>
                  <a:pt x="450415" y="431799"/>
                </a:lnTo>
                <a:close/>
              </a:path>
              <a:path w="3376295" h="3302000">
                <a:moveTo>
                  <a:pt x="569321" y="507999"/>
                </a:moveTo>
                <a:lnTo>
                  <a:pt x="563680" y="507999"/>
                </a:lnTo>
                <a:lnTo>
                  <a:pt x="543760" y="495299"/>
                </a:lnTo>
                <a:lnTo>
                  <a:pt x="533969" y="495299"/>
                </a:lnTo>
                <a:lnTo>
                  <a:pt x="524246" y="482599"/>
                </a:lnTo>
                <a:lnTo>
                  <a:pt x="463241" y="457199"/>
                </a:lnTo>
                <a:lnTo>
                  <a:pt x="399977" y="431799"/>
                </a:lnTo>
                <a:lnTo>
                  <a:pt x="471335" y="431799"/>
                </a:lnTo>
                <a:lnTo>
                  <a:pt x="491464" y="444499"/>
                </a:lnTo>
                <a:lnTo>
                  <a:pt x="514790" y="444499"/>
                </a:lnTo>
                <a:lnTo>
                  <a:pt x="524738" y="457199"/>
                </a:lnTo>
                <a:lnTo>
                  <a:pt x="535594" y="469899"/>
                </a:lnTo>
                <a:lnTo>
                  <a:pt x="546646" y="482599"/>
                </a:lnTo>
                <a:lnTo>
                  <a:pt x="569321" y="507999"/>
                </a:lnTo>
                <a:close/>
              </a:path>
              <a:path w="3376295" h="3302000">
                <a:moveTo>
                  <a:pt x="195347" y="3301999"/>
                </a:moveTo>
                <a:lnTo>
                  <a:pt x="173464" y="3301999"/>
                </a:lnTo>
                <a:lnTo>
                  <a:pt x="173464" y="876299"/>
                </a:lnTo>
                <a:lnTo>
                  <a:pt x="179084" y="825499"/>
                </a:lnTo>
                <a:lnTo>
                  <a:pt x="195020" y="787399"/>
                </a:lnTo>
                <a:lnTo>
                  <a:pt x="219886" y="749299"/>
                </a:lnTo>
                <a:lnTo>
                  <a:pt x="252296" y="711199"/>
                </a:lnTo>
                <a:lnTo>
                  <a:pt x="290863" y="685799"/>
                </a:lnTo>
                <a:lnTo>
                  <a:pt x="334203" y="660399"/>
                </a:lnTo>
                <a:lnTo>
                  <a:pt x="380929" y="647699"/>
                </a:lnTo>
                <a:lnTo>
                  <a:pt x="429654" y="634999"/>
                </a:lnTo>
                <a:lnTo>
                  <a:pt x="562732" y="634999"/>
                </a:lnTo>
                <a:lnTo>
                  <a:pt x="562732" y="507999"/>
                </a:lnTo>
                <a:lnTo>
                  <a:pt x="2913091" y="495299"/>
                </a:lnTo>
                <a:lnTo>
                  <a:pt x="2913206" y="520699"/>
                </a:lnTo>
                <a:lnTo>
                  <a:pt x="584638" y="533399"/>
                </a:lnTo>
                <a:lnTo>
                  <a:pt x="584638" y="647699"/>
                </a:lnTo>
                <a:lnTo>
                  <a:pt x="478994" y="647699"/>
                </a:lnTo>
                <a:lnTo>
                  <a:pt x="437948" y="660399"/>
                </a:lnTo>
                <a:lnTo>
                  <a:pt x="395240" y="660399"/>
                </a:lnTo>
                <a:lnTo>
                  <a:pt x="352605" y="673099"/>
                </a:lnTo>
                <a:lnTo>
                  <a:pt x="311774" y="698499"/>
                </a:lnTo>
                <a:lnTo>
                  <a:pt x="274482" y="723899"/>
                </a:lnTo>
                <a:lnTo>
                  <a:pt x="242459" y="749299"/>
                </a:lnTo>
                <a:lnTo>
                  <a:pt x="217441" y="787399"/>
                </a:lnTo>
                <a:lnTo>
                  <a:pt x="201159" y="825499"/>
                </a:lnTo>
                <a:lnTo>
                  <a:pt x="195347" y="876299"/>
                </a:lnTo>
                <a:lnTo>
                  <a:pt x="195347" y="3301999"/>
                </a:lnTo>
                <a:close/>
              </a:path>
              <a:path w="3376295" h="3302000">
                <a:moveTo>
                  <a:pt x="791593" y="723899"/>
                </a:moveTo>
                <a:lnTo>
                  <a:pt x="771922" y="723899"/>
                </a:lnTo>
                <a:lnTo>
                  <a:pt x="751241" y="685799"/>
                </a:lnTo>
                <a:lnTo>
                  <a:pt x="728159" y="634999"/>
                </a:lnTo>
                <a:lnTo>
                  <a:pt x="705698" y="584199"/>
                </a:lnTo>
                <a:lnTo>
                  <a:pt x="686881" y="533399"/>
                </a:lnTo>
                <a:lnTo>
                  <a:pt x="709685" y="533399"/>
                </a:lnTo>
                <a:lnTo>
                  <a:pt x="732639" y="596899"/>
                </a:lnTo>
                <a:lnTo>
                  <a:pt x="759492" y="660399"/>
                </a:lnTo>
                <a:lnTo>
                  <a:pt x="785143" y="711199"/>
                </a:lnTo>
                <a:lnTo>
                  <a:pt x="791593" y="723899"/>
                </a:lnTo>
                <a:close/>
              </a:path>
              <a:path w="3376295" h="3302000">
                <a:moveTo>
                  <a:pt x="395250" y="3098799"/>
                </a:moveTo>
                <a:lnTo>
                  <a:pt x="373367" y="3098799"/>
                </a:lnTo>
                <a:lnTo>
                  <a:pt x="373367" y="1358899"/>
                </a:lnTo>
                <a:lnTo>
                  <a:pt x="378501" y="1282699"/>
                </a:lnTo>
                <a:lnTo>
                  <a:pt x="392506" y="1219199"/>
                </a:lnTo>
                <a:lnTo>
                  <a:pt x="413283" y="1168399"/>
                </a:lnTo>
                <a:lnTo>
                  <a:pt x="438737" y="1130299"/>
                </a:lnTo>
                <a:lnTo>
                  <a:pt x="495282" y="1079499"/>
                </a:lnTo>
                <a:lnTo>
                  <a:pt x="522179" y="1066799"/>
                </a:lnTo>
                <a:lnTo>
                  <a:pt x="545364" y="1066799"/>
                </a:lnTo>
                <a:lnTo>
                  <a:pt x="562737" y="1054099"/>
                </a:lnTo>
                <a:lnTo>
                  <a:pt x="562737" y="660399"/>
                </a:lnTo>
                <a:lnTo>
                  <a:pt x="521989" y="660399"/>
                </a:lnTo>
                <a:lnTo>
                  <a:pt x="500794" y="647699"/>
                </a:lnTo>
                <a:lnTo>
                  <a:pt x="584638" y="647699"/>
                </a:lnTo>
                <a:lnTo>
                  <a:pt x="634692" y="660399"/>
                </a:lnTo>
                <a:lnTo>
                  <a:pt x="658426" y="673099"/>
                </a:lnTo>
                <a:lnTo>
                  <a:pt x="584638" y="673099"/>
                </a:lnTo>
                <a:lnTo>
                  <a:pt x="584638" y="1079499"/>
                </a:lnTo>
                <a:lnTo>
                  <a:pt x="562737" y="1079499"/>
                </a:lnTo>
                <a:lnTo>
                  <a:pt x="544309" y="1092199"/>
                </a:lnTo>
                <a:lnTo>
                  <a:pt x="520064" y="1092199"/>
                </a:lnTo>
                <a:lnTo>
                  <a:pt x="492552" y="1117599"/>
                </a:lnTo>
                <a:lnTo>
                  <a:pt x="464324" y="1142999"/>
                </a:lnTo>
                <a:lnTo>
                  <a:pt x="437929" y="1168399"/>
                </a:lnTo>
                <a:lnTo>
                  <a:pt x="415919" y="1219199"/>
                </a:lnTo>
                <a:lnTo>
                  <a:pt x="400842" y="1282699"/>
                </a:lnTo>
                <a:lnTo>
                  <a:pt x="395250" y="1358899"/>
                </a:lnTo>
                <a:lnTo>
                  <a:pt x="395250" y="3098799"/>
                </a:lnTo>
                <a:close/>
              </a:path>
              <a:path w="3376295" h="3302000">
                <a:moveTo>
                  <a:pt x="797012" y="774699"/>
                </a:moveTo>
                <a:lnTo>
                  <a:pt x="715886" y="723899"/>
                </a:lnTo>
                <a:lnTo>
                  <a:pt x="673911" y="698499"/>
                </a:lnTo>
                <a:lnTo>
                  <a:pt x="630328" y="685799"/>
                </a:lnTo>
                <a:lnTo>
                  <a:pt x="584638" y="673099"/>
                </a:lnTo>
                <a:lnTo>
                  <a:pt x="658426" y="673099"/>
                </a:lnTo>
                <a:lnTo>
                  <a:pt x="682159" y="685799"/>
                </a:lnTo>
                <a:lnTo>
                  <a:pt x="727686" y="698499"/>
                </a:lnTo>
                <a:lnTo>
                  <a:pt x="771922" y="723899"/>
                </a:lnTo>
                <a:lnTo>
                  <a:pt x="791593" y="723899"/>
                </a:lnTo>
                <a:lnTo>
                  <a:pt x="804493" y="749299"/>
                </a:lnTo>
                <a:lnTo>
                  <a:pt x="812442" y="761999"/>
                </a:lnTo>
                <a:lnTo>
                  <a:pt x="797012" y="774699"/>
                </a:lnTo>
                <a:close/>
              </a:path>
              <a:path w="3376295" h="3302000">
                <a:moveTo>
                  <a:pt x="584638" y="2768599"/>
                </a:moveTo>
                <a:lnTo>
                  <a:pt x="562737" y="2768599"/>
                </a:lnTo>
                <a:lnTo>
                  <a:pt x="562737" y="1079499"/>
                </a:lnTo>
                <a:lnTo>
                  <a:pt x="584638" y="1079499"/>
                </a:lnTo>
                <a:lnTo>
                  <a:pt x="584638" y="2768599"/>
                </a:lnTo>
                <a:close/>
              </a:path>
            </a:pathLst>
          </a:custGeom>
          <a:solidFill>
            <a:srgbClr val="A29B7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620767" y="262793"/>
            <a:ext cx="13340080" cy="8996045"/>
            <a:chOff x="4620767" y="262793"/>
            <a:chExt cx="13340080" cy="8996045"/>
          </a:xfrm>
        </p:grpSpPr>
        <p:sp>
          <p:nvSpPr>
            <p:cNvPr id="5" name="object 5" descr=""/>
            <p:cNvSpPr/>
            <p:nvPr/>
          </p:nvSpPr>
          <p:spPr>
            <a:xfrm>
              <a:off x="14584438" y="262793"/>
              <a:ext cx="3376295" cy="3302000"/>
            </a:xfrm>
            <a:custGeom>
              <a:avLst/>
              <a:gdLst/>
              <a:ahLst/>
              <a:cxnLst/>
              <a:rect l="l" t="t" r="r" b="b"/>
              <a:pathLst>
                <a:path w="3376294" h="3302000">
                  <a:moveTo>
                    <a:pt x="3043657" y="152399"/>
                  </a:moveTo>
                  <a:lnTo>
                    <a:pt x="3205335" y="152399"/>
                  </a:lnTo>
                  <a:lnTo>
                    <a:pt x="3228936" y="139699"/>
                  </a:lnTo>
                  <a:lnTo>
                    <a:pt x="3076710" y="139699"/>
                  </a:lnTo>
                  <a:lnTo>
                    <a:pt x="3026578" y="114299"/>
                  </a:lnTo>
                  <a:lnTo>
                    <a:pt x="2990574" y="101599"/>
                  </a:lnTo>
                  <a:lnTo>
                    <a:pt x="2956434" y="76199"/>
                  </a:lnTo>
                  <a:lnTo>
                    <a:pt x="2923594" y="50799"/>
                  </a:lnTo>
                  <a:lnTo>
                    <a:pt x="2891489" y="25399"/>
                  </a:lnTo>
                  <a:lnTo>
                    <a:pt x="2883410" y="12699"/>
                  </a:lnTo>
                  <a:lnTo>
                    <a:pt x="2858044" y="0"/>
                  </a:lnTo>
                  <a:lnTo>
                    <a:pt x="2873403" y="25399"/>
                  </a:lnTo>
                  <a:lnTo>
                    <a:pt x="2880762" y="38099"/>
                  </a:lnTo>
                  <a:lnTo>
                    <a:pt x="2887952" y="50799"/>
                  </a:lnTo>
                  <a:lnTo>
                    <a:pt x="2902460" y="76199"/>
                  </a:lnTo>
                  <a:lnTo>
                    <a:pt x="2924631" y="76199"/>
                  </a:lnTo>
                  <a:lnTo>
                    <a:pt x="2946661" y="88899"/>
                  </a:lnTo>
                  <a:lnTo>
                    <a:pt x="2969221" y="114299"/>
                  </a:lnTo>
                  <a:lnTo>
                    <a:pt x="2992494" y="126999"/>
                  </a:lnTo>
                  <a:lnTo>
                    <a:pt x="3016662" y="139699"/>
                  </a:lnTo>
                  <a:lnTo>
                    <a:pt x="3043657" y="152399"/>
                  </a:lnTo>
                  <a:close/>
                </a:path>
                <a:path w="3376294" h="3302000">
                  <a:moveTo>
                    <a:pt x="3320054" y="571499"/>
                  </a:moveTo>
                  <a:lnTo>
                    <a:pt x="3314106" y="558799"/>
                  </a:lnTo>
                  <a:lnTo>
                    <a:pt x="3307964" y="546099"/>
                  </a:lnTo>
                  <a:lnTo>
                    <a:pt x="3295514" y="520699"/>
                  </a:lnTo>
                  <a:lnTo>
                    <a:pt x="3280508" y="495299"/>
                  </a:lnTo>
                  <a:lnTo>
                    <a:pt x="3266402" y="457199"/>
                  </a:lnTo>
                  <a:lnTo>
                    <a:pt x="3253573" y="431799"/>
                  </a:lnTo>
                  <a:lnTo>
                    <a:pt x="3242403" y="393699"/>
                  </a:lnTo>
                  <a:lnTo>
                    <a:pt x="3231893" y="342899"/>
                  </a:lnTo>
                  <a:lnTo>
                    <a:pt x="3230754" y="304799"/>
                  </a:lnTo>
                  <a:lnTo>
                    <a:pt x="3239324" y="253999"/>
                  </a:lnTo>
                  <a:lnTo>
                    <a:pt x="3257943" y="215899"/>
                  </a:lnTo>
                  <a:lnTo>
                    <a:pt x="3278169" y="177799"/>
                  </a:lnTo>
                  <a:lnTo>
                    <a:pt x="3300623" y="139699"/>
                  </a:lnTo>
                  <a:lnTo>
                    <a:pt x="3349679" y="88899"/>
                  </a:lnTo>
                  <a:lnTo>
                    <a:pt x="3356288" y="76199"/>
                  </a:lnTo>
                  <a:lnTo>
                    <a:pt x="3376244" y="50799"/>
                  </a:lnTo>
                  <a:lnTo>
                    <a:pt x="3375709" y="50799"/>
                  </a:lnTo>
                  <a:lnTo>
                    <a:pt x="3347978" y="63499"/>
                  </a:lnTo>
                  <a:lnTo>
                    <a:pt x="3334107" y="76199"/>
                  </a:lnTo>
                  <a:lnTo>
                    <a:pt x="3320180" y="76199"/>
                  </a:lnTo>
                  <a:lnTo>
                    <a:pt x="3260752" y="101599"/>
                  </a:lnTo>
                  <a:lnTo>
                    <a:pt x="3230275" y="114299"/>
                  </a:lnTo>
                  <a:lnTo>
                    <a:pt x="3294982" y="114299"/>
                  </a:lnTo>
                  <a:lnTo>
                    <a:pt x="3279924" y="139699"/>
                  </a:lnTo>
                  <a:lnTo>
                    <a:pt x="3265379" y="152399"/>
                  </a:lnTo>
                  <a:lnTo>
                    <a:pt x="3251557" y="177799"/>
                  </a:lnTo>
                  <a:lnTo>
                    <a:pt x="3238666" y="203199"/>
                  </a:lnTo>
                  <a:lnTo>
                    <a:pt x="3218656" y="253999"/>
                  </a:lnTo>
                  <a:lnTo>
                    <a:pt x="3209120" y="304799"/>
                  </a:lnTo>
                  <a:lnTo>
                    <a:pt x="3210073" y="355599"/>
                  </a:lnTo>
                  <a:lnTo>
                    <a:pt x="3221526" y="406399"/>
                  </a:lnTo>
                  <a:lnTo>
                    <a:pt x="3229057" y="419099"/>
                  </a:lnTo>
                  <a:lnTo>
                    <a:pt x="3237318" y="444499"/>
                  </a:lnTo>
                  <a:lnTo>
                    <a:pt x="3246104" y="469899"/>
                  </a:lnTo>
                  <a:lnTo>
                    <a:pt x="3255211" y="482599"/>
                  </a:lnTo>
                  <a:lnTo>
                    <a:pt x="3207549" y="482599"/>
                  </a:lnTo>
                  <a:lnTo>
                    <a:pt x="3222917" y="495299"/>
                  </a:lnTo>
                  <a:lnTo>
                    <a:pt x="3252617" y="507999"/>
                  </a:lnTo>
                  <a:lnTo>
                    <a:pt x="3281666" y="533399"/>
                  </a:lnTo>
                  <a:lnTo>
                    <a:pt x="3291318" y="546099"/>
                  </a:lnTo>
                  <a:lnTo>
                    <a:pt x="3300903" y="546099"/>
                  </a:lnTo>
                  <a:lnTo>
                    <a:pt x="3320054" y="571499"/>
                  </a:lnTo>
                  <a:close/>
                </a:path>
                <a:path w="3376294" h="3302000">
                  <a:moveTo>
                    <a:pt x="2861453" y="444499"/>
                  </a:moveTo>
                  <a:lnTo>
                    <a:pt x="2884780" y="444499"/>
                  </a:lnTo>
                  <a:lnTo>
                    <a:pt x="2899914" y="431799"/>
                  </a:lnTo>
                  <a:lnTo>
                    <a:pt x="2929616" y="380999"/>
                  </a:lnTo>
                  <a:lnTo>
                    <a:pt x="2961770" y="304799"/>
                  </a:lnTo>
                  <a:lnTo>
                    <a:pt x="2970649" y="266699"/>
                  </a:lnTo>
                  <a:lnTo>
                    <a:pt x="2969970" y="215899"/>
                  </a:lnTo>
                  <a:lnTo>
                    <a:pt x="2959722" y="165099"/>
                  </a:lnTo>
                  <a:lnTo>
                    <a:pt x="2952021" y="139699"/>
                  </a:lnTo>
                  <a:lnTo>
                    <a:pt x="2943424" y="114299"/>
                  </a:lnTo>
                  <a:lnTo>
                    <a:pt x="2934203" y="101599"/>
                  </a:lnTo>
                  <a:lnTo>
                    <a:pt x="2924631" y="76199"/>
                  </a:lnTo>
                  <a:lnTo>
                    <a:pt x="2902460" y="76199"/>
                  </a:lnTo>
                  <a:lnTo>
                    <a:pt x="2916029" y="114299"/>
                  </a:lnTo>
                  <a:lnTo>
                    <a:pt x="2928261" y="139699"/>
                  </a:lnTo>
                  <a:lnTo>
                    <a:pt x="2938753" y="177799"/>
                  </a:lnTo>
                  <a:lnTo>
                    <a:pt x="2948142" y="215899"/>
                  </a:lnTo>
                  <a:lnTo>
                    <a:pt x="2949010" y="266699"/>
                  </a:lnTo>
                  <a:lnTo>
                    <a:pt x="2941040" y="304799"/>
                  </a:lnTo>
                  <a:lnTo>
                    <a:pt x="2923917" y="342899"/>
                  </a:lnTo>
                  <a:lnTo>
                    <a:pt x="2907970" y="380999"/>
                  </a:lnTo>
                  <a:lnTo>
                    <a:pt x="2890343" y="406399"/>
                  </a:lnTo>
                  <a:lnTo>
                    <a:pt x="2871400" y="431799"/>
                  </a:lnTo>
                  <a:lnTo>
                    <a:pt x="2861453" y="444499"/>
                  </a:lnTo>
                  <a:close/>
                </a:path>
                <a:path w="3376294" h="3302000">
                  <a:moveTo>
                    <a:pt x="3181057" y="139699"/>
                  </a:moveTo>
                  <a:lnTo>
                    <a:pt x="3251820" y="139699"/>
                  </a:lnTo>
                  <a:lnTo>
                    <a:pt x="3273873" y="126999"/>
                  </a:lnTo>
                  <a:lnTo>
                    <a:pt x="3294982" y="114299"/>
                  </a:lnTo>
                  <a:lnTo>
                    <a:pt x="3230275" y="114299"/>
                  </a:lnTo>
                  <a:lnTo>
                    <a:pt x="3199060" y="126999"/>
                  </a:lnTo>
                  <a:lnTo>
                    <a:pt x="3181057" y="139699"/>
                  </a:lnTo>
                  <a:close/>
                </a:path>
                <a:path w="3376294" h="3302000">
                  <a:moveTo>
                    <a:pt x="2672560" y="507999"/>
                  </a:moveTo>
                  <a:lnTo>
                    <a:pt x="2695020" y="507999"/>
                  </a:lnTo>
                  <a:lnTo>
                    <a:pt x="2698962" y="482599"/>
                  </a:lnTo>
                  <a:lnTo>
                    <a:pt x="2701950" y="469899"/>
                  </a:lnTo>
                  <a:lnTo>
                    <a:pt x="2703845" y="457199"/>
                  </a:lnTo>
                  <a:lnTo>
                    <a:pt x="2704508" y="431799"/>
                  </a:lnTo>
                  <a:lnTo>
                    <a:pt x="2701015" y="380999"/>
                  </a:lnTo>
                  <a:lnTo>
                    <a:pt x="2690805" y="342899"/>
                  </a:lnTo>
                  <a:lnTo>
                    <a:pt x="2674283" y="292099"/>
                  </a:lnTo>
                  <a:lnTo>
                    <a:pt x="2651853" y="241299"/>
                  </a:lnTo>
                  <a:lnTo>
                    <a:pt x="2623918" y="203199"/>
                  </a:lnTo>
                  <a:lnTo>
                    <a:pt x="2590883" y="177799"/>
                  </a:lnTo>
                  <a:lnTo>
                    <a:pt x="2553151" y="152399"/>
                  </a:lnTo>
                  <a:lnTo>
                    <a:pt x="2511128" y="139699"/>
                  </a:lnTo>
                  <a:lnTo>
                    <a:pt x="2465216" y="126999"/>
                  </a:lnTo>
                  <a:lnTo>
                    <a:pt x="0" y="126999"/>
                  </a:lnTo>
                  <a:lnTo>
                    <a:pt x="0" y="152399"/>
                  </a:lnTo>
                  <a:lnTo>
                    <a:pt x="2510031" y="152399"/>
                  </a:lnTo>
                  <a:lnTo>
                    <a:pt x="2549859" y="177799"/>
                  </a:lnTo>
                  <a:lnTo>
                    <a:pt x="2584624" y="203199"/>
                  </a:lnTo>
                  <a:lnTo>
                    <a:pt x="2614249" y="228599"/>
                  </a:lnTo>
                  <a:lnTo>
                    <a:pt x="2638659" y="266699"/>
                  </a:lnTo>
                  <a:lnTo>
                    <a:pt x="2657777" y="304799"/>
                  </a:lnTo>
                  <a:lnTo>
                    <a:pt x="2671527" y="355599"/>
                  </a:lnTo>
                  <a:lnTo>
                    <a:pt x="2679833" y="393699"/>
                  </a:lnTo>
                  <a:lnTo>
                    <a:pt x="2682619" y="431799"/>
                  </a:lnTo>
                  <a:lnTo>
                    <a:pt x="2681923" y="457199"/>
                  </a:lnTo>
                  <a:lnTo>
                    <a:pt x="2679925" y="469899"/>
                  </a:lnTo>
                  <a:lnTo>
                    <a:pt x="2676760" y="482599"/>
                  </a:lnTo>
                  <a:lnTo>
                    <a:pt x="2672560" y="507999"/>
                  </a:lnTo>
                  <a:close/>
                </a:path>
                <a:path w="3376294" h="3302000">
                  <a:moveTo>
                    <a:pt x="3099320" y="165099"/>
                  </a:moveTo>
                  <a:lnTo>
                    <a:pt x="3166157" y="165099"/>
                  </a:lnTo>
                  <a:lnTo>
                    <a:pt x="3185679" y="152399"/>
                  </a:lnTo>
                  <a:lnTo>
                    <a:pt x="3071242" y="152399"/>
                  </a:lnTo>
                  <a:lnTo>
                    <a:pt x="3099320" y="165099"/>
                  </a:lnTo>
                  <a:close/>
                </a:path>
                <a:path w="3376294" h="3302000">
                  <a:moveTo>
                    <a:pt x="2304221" y="507999"/>
                  </a:moveTo>
                  <a:lnTo>
                    <a:pt x="2326167" y="507999"/>
                  </a:lnTo>
                  <a:lnTo>
                    <a:pt x="2321268" y="482599"/>
                  </a:lnTo>
                  <a:lnTo>
                    <a:pt x="2297678" y="431799"/>
                  </a:lnTo>
                  <a:lnTo>
                    <a:pt x="2247192" y="380999"/>
                  </a:lnTo>
                  <a:lnTo>
                    <a:pt x="2208672" y="355599"/>
                  </a:lnTo>
                  <a:lnTo>
                    <a:pt x="2159600" y="342899"/>
                  </a:lnTo>
                  <a:lnTo>
                    <a:pt x="2098700" y="330199"/>
                  </a:lnTo>
                  <a:lnTo>
                    <a:pt x="2024694" y="317499"/>
                  </a:lnTo>
                  <a:lnTo>
                    <a:pt x="282726" y="317499"/>
                  </a:lnTo>
                  <a:lnTo>
                    <a:pt x="282726" y="342899"/>
                  </a:lnTo>
                  <a:lnTo>
                    <a:pt x="2024694" y="342899"/>
                  </a:lnTo>
                  <a:lnTo>
                    <a:pt x="2100570" y="355599"/>
                  </a:lnTo>
                  <a:lnTo>
                    <a:pt x="2161445" y="368299"/>
                  </a:lnTo>
                  <a:lnTo>
                    <a:pt x="2208973" y="380999"/>
                  </a:lnTo>
                  <a:lnTo>
                    <a:pt x="2244805" y="406399"/>
                  </a:lnTo>
                  <a:lnTo>
                    <a:pt x="2287991" y="457199"/>
                  </a:lnTo>
                  <a:lnTo>
                    <a:pt x="2298649" y="482599"/>
                  </a:lnTo>
                  <a:lnTo>
                    <a:pt x="2304221" y="507999"/>
                  </a:lnTo>
                  <a:close/>
                </a:path>
                <a:path w="3376294" h="3302000">
                  <a:moveTo>
                    <a:pt x="3031530" y="406399"/>
                  </a:moveTo>
                  <a:lnTo>
                    <a:pt x="3082110" y="406399"/>
                  </a:lnTo>
                  <a:lnTo>
                    <a:pt x="3051672" y="393699"/>
                  </a:lnTo>
                  <a:lnTo>
                    <a:pt x="3031530" y="406399"/>
                  </a:lnTo>
                  <a:close/>
                </a:path>
                <a:path w="3376294" h="3302000">
                  <a:moveTo>
                    <a:pt x="3207549" y="482599"/>
                  </a:moveTo>
                  <a:lnTo>
                    <a:pt x="3255211" y="482599"/>
                  </a:lnTo>
                  <a:lnTo>
                    <a:pt x="3235430" y="469899"/>
                  </a:lnTo>
                  <a:lnTo>
                    <a:pt x="3214699" y="457199"/>
                  </a:lnTo>
                  <a:lnTo>
                    <a:pt x="3193029" y="444499"/>
                  </a:lnTo>
                  <a:lnTo>
                    <a:pt x="3170433" y="431799"/>
                  </a:lnTo>
                  <a:lnTo>
                    <a:pt x="3112118" y="406399"/>
                  </a:lnTo>
                  <a:lnTo>
                    <a:pt x="2990457" y="406399"/>
                  </a:lnTo>
                  <a:lnTo>
                    <a:pt x="2969678" y="419099"/>
                  </a:lnTo>
                  <a:lnTo>
                    <a:pt x="3079196" y="419099"/>
                  </a:lnTo>
                  <a:lnTo>
                    <a:pt x="3106425" y="431799"/>
                  </a:lnTo>
                  <a:lnTo>
                    <a:pt x="3133364" y="431799"/>
                  </a:lnTo>
                  <a:lnTo>
                    <a:pt x="3160020" y="444499"/>
                  </a:lnTo>
                  <a:lnTo>
                    <a:pt x="3192180" y="469899"/>
                  </a:lnTo>
                  <a:lnTo>
                    <a:pt x="3207549" y="482599"/>
                  </a:lnTo>
                  <a:close/>
                </a:path>
                <a:path w="3376294" h="3302000">
                  <a:moveTo>
                    <a:pt x="2925829" y="431799"/>
                  </a:moveTo>
                  <a:lnTo>
                    <a:pt x="2995331" y="431799"/>
                  </a:lnTo>
                  <a:lnTo>
                    <a:pt x="3014253" y="419099"/>
                  </a:lnTo>
                  <a:lnTo>
                    <a:pt x="2947449" y="419099"/>
                  </a:lnTo>
                  <a:lnTo>
                    <a:pt x="2925829" y="431799"/>
                  </a:lnTo>
                  <a:close/>
                </a:path>
                <a:path w="3376294" h="3302000">
                  <a:moveTo>
                    <a:pt x="2806922" y="507999"/>
                  </a:moveTo>
                  <a:lnTo>
                    <a:pt x="2812563" y="507999"/>
                  </a:lnTo>
                  <a:lnTo>
                    <a:pt x="2832484" y="495299"/>
                  </a:lnTo>
                  <a:lnTo>
                    <a:pt x="2842275" y="495299"/>
                  </a:lnTo>
                  <a:lnTo>
                    <a:pt x="2851998" y="482599"/>
                  </a:lnTo>
                  <a:lnTo>
                    <a:pt x="2913003" y="457199"/>
                  </a:lnTo>
                  <a:lnTo>
                    <a:pt x="2976267" y="431799"/>
                  </a:lnTo>
                  <a:lnTo>
                    <a:pt x="2904909" y="431799"/>
                  </a:lnTo>
                  <a:lnTo>
                    <a:pt x="2884780" y="444499"/>
                  </a:lnTo>
                  <a:lnTo>
                    <a:pt x="2861453" y="444499"/>
                  </a:lnTo>
                  <a:lnTo>
                    <a:pt x="2851506" y="457199"/>
                  </a:lnTo>
                  <a:lnTo>
                    <a:pt x="2840649" y="469899"/>
                  </a:lnTo>
                  <a:lnTo>
                    <a:pt x="2829598" y="482599"/>
                  </a:lnTo>
                  <a:lnTo>
                    <a:pt x="2806922" y="507999"/>
                  </a:lnTo>
                  <a:close/>
                </a:path>
                <a:path w="3376294" h="3302000">
                  <a:moveTo>
                    <a:pt x="3180896" y="3301999"/>
                  </a:moveTo>
                  <a:lnTo>
                    <a:pt x="3202779" y="3301999"/>
                  </a:lnTo>
                  <a:lnTo>
                    <a:pt x="3202780" y="876299"/>
                  </a:lnTo>
                  <a:lnTo>
                    <a:pt x="3197160" y="825499"/>
                  </a:lnTo>
                  <a:lnTo>
                    <a:pt x="3181224" y="787399"/>
                  </a:lnTo>
                  <a:lnTo>
                    <a:pt x="3156358" y="749299"/>
                  </a:lnTo>
                  <a:lnTo>
                    <a:pt x="3123948" y="711199"/>
                  </a:lnTo>
                  <a:lnTo>
                    <a:pt x="3085380" y="685799"/>
                  </a:lnTo>
                  <a:lnTo>
                    <a:pt x="3042040" y="660399"/>
                  </a:lnTo>
                  <a:lnTo>
                    <a:pt x="2995315" y="647699"/>
                  </a:lnTo>
                  <a:lnTo>
                    <a:pt x="2946589" y="634999"/>
                  </a:lnTo>
                  <a:lnTo>
                    <a:pt x="2813512" y="634999"/>
                  </a:lnTo>
                  <a:lnTo>
                    <a:pt x="2813512" y="507999"/>
                  </a:lnTo>
                  <a:lnTo>
                    <a:pt x="463153" y="495299"/>
                  </a:lnTo>
                  <a:lnTo>
                    <a:pt x="463038" y="520699"/>
                  </a:lnTo>
                  <a:lnTo>
                    <a:pt x="2791606" y="533399"/>
                  </a:lnTo>
                  <a:lnTo>
                    <a:pt x="2791606" y="647699"/>
                  </a:lnTo>
                  <a:lnTo>
                    <a:pt x="2897250" y="647699"/>
                  </a:lnTo>
                  <a:lnTo>
                    <a:pt x="2938296" y="660399"/>
                  </a:lnTo>
                  <a:lnTo>
                    <a:pt x="2981003" y="660399"/>
                  </a:lnTo>
                  <a:lnTo>
                    <a:pt x="3023639" y="673099"/>
                  </a:lnTo>
                  <a:lnTo>
                    <a:pt x="3064469" y="698499"/>
                  </a:lnTo>
                  <a:lnTo>
                    <a:pt x="3101762" y="723899"/>
                  </a:lnTo>
                  <a:lnTo>
                    <a:pt x="3133784" y="749299"/>
                  </a:lnTo>
                  <a:lnTo>
                    <a:pt x="3158803" y="787399"/>
                  </a:lnTo>
                  <a:lnTo>
                    <a:pt x="3175084" y="825499"/>
                  </a:lnTo>
                  <a:lnTo>
                    <a:pt x="3180897" y="876299"/>
                  </a:lnTo>
                  <a:lnTo>
                    <a:pt x="3180896" y="3301999"/>
                  </a:lnTo>
                  <a:close/>
                </a:path>
                <a:path w="3376294" h="3302000">
                  <a:moveTo>
                    <a:pt x="2584650" y="723899"/>
                  </a:moveTo>
                  <a:lnTo>
                    <a:pt x="2604321" y="723899"/>
                  </a:lnTo>
                  <a:lnTo>
                    <a:pt x="2625003" y="685799"/>
                  </a:lnTo>
                  <a:lnTo>
                    <a:pt x="2648085" y="634999"/>
                  </a:lnTo>
                  <a:lnTo>
                    <a:pt x="2670545" y="584199"/>
                  </a:lnTo>
                  <a:lnTo>
                    <a:pt x="2689363" y="533399"/>
                  </a:lnTo>
                  <a:lnTo>
                    <a:pt x="2666559" y="533399"/>
                  </a:lnTo>
                  <a:lnTo>
                    <a:pt x="2643605" y="596899"/>
                  </a:lnTo>
                  <a:lnTo>
                    <a:pt x="2616752" y="660399"/>
                  </a:lnTo>
                  <a:lnTo>
                    <a:pt x="2591100" y="711199"/>
                  </a:lnTo>
                  <a:lnTo>
                    <a:pt x="2584650" y="723899"/>
                  </a:lnTo>
                  <a:close/>
                </a:path>
                <a:path w="3376294" h="3302000">
                  <a:moveTo>
                    <a:pt x="2980992" y="3098799"/>
                  </a:moveTo>
                  <a:lnTo>
                    <a:pt x="3002876" y="3098799"/>
                  </a:lnTo>
                  <a:lnTo>
                    <a:pt x="3002876" y="1358899"/>
                  </a:lnTo>
                  <a:lnTo>
                    <a:pt x="2997742" y="1282699"/>
                  </a:lnTo>
                  <a:lnTo>
                    <a:pt x="2983738" y="1219199"/>
                  </a:lnTo>
                  <a:lnTo>
                    <a:pt x="2962960" y="1168399"/>
                  </a:lnTo>
                  <a:lnTo>
                    <a:pt x="2937507" y="1130299"/>
                  </a:lnTo>
                  <a:lnTo>
                    <a:pt x="2880962" y="1079499"/>
                  </a:lnTo>
                  <a:lnTo>
                    <a:pt x="2854064" y="1066799"/>
                  </a:lnTo>
                  <a:lnTo>
                    <a:pt x="2830880" y="1066799"/>
                  </a:lnTo>
                  <a:lnTo>
                    <a:pt x="2813506" y="1054099"/>
                  </a:lnTo>
                  <a:lnTo>
                    <a:pt x="2813506" y="660399"/>
                  </a:lnTo>
                  <a:lnTo>
                    <a:pt x="2854255" y="660399"/>
                  </a:lnTo>
                  <a:lnTo>
                    <a:pt x="2875450" y="647699"/>
                  </a:lnTo>
                  <a:lnTo>
                    <a:pt x="2791606" y="647699"/>
                  </a:lnTo>
                  <a:lnTo>
                    <a:pt x="2741551" y="660399"/>
                  </a:lnTo>
                  <a:lnTo>
                    <a:pt x="2717818" y="673099"/>
                  </a:lnTo>
                  <a:lnTo>
                    <a:pt x="2791606" y="673099"/>
                  </a:lnTo>
                  <a:lnTo>
                    <a:pt x="2791606" y="1079499"/>
                  </a:lnTo>
                  <a:lnTo>
                    <a:pt x="2813506" y="1079499"/>
                  </a:lnTo>
                  <a:lnTo>
                    <a:pt x="2831935" y="1092199"/>
                  </a:lnTo>
                  <a:lnTo>
                    <a:pt x="2856180" y="1092199"/>
                  </a:lnTo>
                  <a:lnTo>
                    <a:pt x="2883691" y="1117599"/>
                  </a:lnTo>
                  <a:lnTo>
                    <a:pt x="2911920" y="1142999"/>
                  </a:lnTo>
                  <a:lnTo>
                    <a:pt x="2938314" y="1168399"/>
                  </a:lnTo>
                  <a:lnTo>
                    <a:pt x="2960325" y="1219199"/>
                  </a:lnTo>
                  <a:lnTo>
                    <a:pt x="2975401" y="1282699"/>
                  </a:lnTo>
                  <a:lnTo>
                    <a:pt x="2980993" y="1358899"/>
                  </a:lnTo>
                  <a:lnTo>
                    <a:pt x="2980992" y="3098799"/>
                  </a:lnTo>
                  <a:close/>
                </a:path>
                <a:path w="3376294" h="3302000">
                  <a:moveTo>
                    <a:pt x="2579232" y="774699"/>
                  </a:moveTo>
                  <a:lnTo>
                    <a:pt x="2660358" y="723899"/>
                  </a:lnTo>
                  <a:lnTo>
                    <a:pt x="2702333" y="698499"/>
                  </a:lnTo>
                  <a:lnTo>
                    <a:pt x="2745916" y="685799"/>
                  </a:lnTo>
                  <a:lnTo>
                    <a:pt x="2791606" y="673099"/>
                  </a:lnTo>
                  <a:lnTo>
                    <a:pt x="2717818" y="673099"/>
                  </a:lnTo>
                  <a:lnTo>
                    <a:pt x="2694085" y="685799"/>
                  </a:lnTo>
                  <a:lnTo>
                    <a:pt x="2648557" y="698499"/>
                  </a:lnTo>
                  <a:lnTo>
                    <a:pt x="2604321" y="723899"/>
                  </a:lnTo>
                  <a:lnTo>
                    <a:pt x="2584650" y="723899"/>
                  </a:lnTo>
                  <a:lnTo>
                    <a:pt x="2571750" y="749299"/>
                  </a:lnTo>
                  <a:lnTo>
                    <a:pt x="2563801" y="761999"/>
                  </a:lnTo>
                  <a:lnTo>
                    <a:pt x="2579232" y="774699"/>
                  </a:lnTo>
                  <a:close/>
                </a:path>
                <a:path w="3376294" h="3302000">
                  <a:moveTo>
                    <a:pt x="2791605" y="2768599"/>
                  </a:moveTo>
                  <a:lnTo>
                    <a:pt x="2813505" y="2768599"/>
                  </a:lnTo>
                  <a:lnTo>
                    <a:pt x="2813506" y="1079499"/>
                  </a:lnTo>
                  <a:lnTo>
                    <a:pt x="2791606" y="1079499"/>
                  </a:lnTo>
                  <a:lnTo>
                    <a:pt x="2791605" y="2768599"/>
                  </a:lnTo>
                  <a:close/>
                </a:path>
              </a:pathLst>
            </a:custGeom>
            <a:solidFill>
              <a:srgbClr val="A29B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072371" y="2374391"/>
              <a:ext cx="7633970" cy="6884034"/>
            </a:xfrm>
            <a:custGeom>
              <a:avLst/>
              <a:gdLst/>
              <a:ahLst/>
              <a:cxnLst/>
              <a:rect l="l" t="t" r="r" b="b"/>
              <a:pathLst>
                <a:path w="7633969" h="6884034">
                  <a:moveTo>
                    <a:pt x="7452360" y="0"/>
                  </a:moveTo>
                  <a:lnTo>
                    <a:pt x="181355" y="0"/>
                  </a:lnTo>
                  <a:lnTo>
                    <a:pt x="133129" y="6475"/>
                  </a:lnTo>
                  <a:lnTo>
                    <a:pt x="89803" y="24750"/>
                  </a:lnTo>
                  <a:lnTo>
                    <a:pt x="53101" y="53101"/>
                  </a:lnTo>
                  <a:lnTo>
                    <a:pt x="24750" y="89803"/>
                  </a:lnTo>
                  <a:lnTo>
                    <a:pt x="6475" y="133129"/>
                  </a:lnTo>
                  <a:lnTo>
                    <a:pt x="0" y="181355"/>
                  </a:lnTo>
                  <a:lnTo>
                    <a:pt x="0" y="6702602"/>
                  </a:lnTo>
                  <a:lnTo>
                    <a:pt x="6475" y="6750803"/>
                  </a:lnTo>
                  <a:lnTo>
                    <a:pt x="24750" y="6794114"/>
                  </a:lnTo>
                  <a:lnTo>
                    <a:pt x="53101" y="6830807"/>
                  </a:lnTo>
                  <a:lnTo>
                    <a:pt x="89803" y="6859156"/>
                  </a:lnTo>
                  <a:lnTo>
                    <a:pt x="133129" y="6877432"/>
                  </a:lnTo>
                  <a:lnTo>
                    <a:pt x="181355" y="6883908"/>
                  </a:lnTo>
                  <a:lnTo>
                    <a:pt x="7452360" y="6883908"/>
                  </a:lnTo>
                  <a:lnTo>
                    <a:pt x="7500586" y="6877432"/>
                  </a:lnTo>
                  <a:lnTo>
                    <a:pt x="7543912" y="6859156"/>
                  </a:lnTo>
                  <a:lnTo>
                    <a:pt x="7580614" y="6830807"/>
                  </a:lnTo>
                  <a:lnTo>
                    <a:pt x="7608965" y="6794114"/>
                  </a:lnTo>
                  <a:lnTo>
                    <a:pt x="7627240" y="6750803"/>
                  </a:lnTo>
                  <a:lnTo>
                    <a:pt x="7633716" y="6702602"/>
                  </a:lnTo>
                  <a:lnTo>
                    <a:pt x="7633716" y="181355"/>
                  </a:lnTo>
                  <a:lnTo>
                    <a:pt x="7619936" y="111934"/>
                  </a:lnTo>
                  <a:lnTo>
                    <a:pt x="7580630" y="53085"/>
                  </a:lnTo>
                  <a:lnTo>
                    <a:pt x="7521781" y="13779"/>
                  </a:lnTo>
                  <a:lnTo>
                    <a:pt x="7452360" y="0"/>
                  </a:lnTo>
                  <a:close/>
                </a:path>
              </a:pathLst>
            </a:custGeom>
            <a:solidFill>
              <a:srgbClr val="EEE9D5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0767" y="1079576"/>
              <a:ext cx="9359392" cy="101071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842642" y="3512439"/>
            <a:ext cx="6171565" cy="526478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3000" spc="-10">
                <a:solidFill>
                  <a:srgbClr val="463820"/>
                </a:solidFill>
                <a:latin typeface="Liberation Sans Narrow"/>
                <a:cs typeface="Liberation Sans Narrow"/>
              </a:rPr>
              <a:t>OBJECTIVE:</a:t>
            </a:r>
            <a:endParaRPr sz="3000">
              <a:latin typeface="Liberation Sans Narrow"/>
              <a:cs typeface="Liberation Sans Narrow"/>
            </a:endParaRPr>
          </a:p>
          <a:p>
            <a:pPr marL="114300">
              <a:lnSpc>
                <a:spcPct val="100000"/>
              </a:lnSpc>
              <a:spcBef>
                <a:spcPts val="225"/>
              </a:spcBef>
            </a:pPr>
            <a:r>
              <a:rPr dirty="0" sz="3000" spc="60">
                <a:solidFill>
                  <a:srgbClr val="463820"/>
                </a:solidFill>
                <a:latin typeface="Liberation Sans Narrow"/>
                <a:cs typeface="Liberation Sans Narrow"/>
              </a:rPr>
              <a:t>Provide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a</a:t>
            </a:r>
            <a:r>
              <a:rPr dirty="0" sz="3000" spc="1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summary</a:t>
            </a:r>
            <a:r>
              <a:rPr dirty="0" sz="30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235">
                <a:solidFill>
                  <a:srgbClr val="463820"/>
                </a:solidFill>
                <a:latin typeface="Liberation Sans Narrow"/>
                <a:cs typeface="Liberation Sans Narrow"/>
              </a:rPr>
              <a:t>of</a:t>
            </a:r>
            <a:r>
              <a:rPr dirty="0" sz="3000" spc="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the</a:t>
            </a:r>
            <a:endParaRPr sz="3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backend</a:t>
            </a:r>
            <a:r>
              <a:rPr dirty="0" sz="3000" spc="17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code</a:t>
            </a:r>
            <a:r>
              <a:rPr dirty="0" sz="3000" spc="21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0">
                <a:solidFill>
                  <a:srgbClr val="463820"/>
                </a:solidFill>
                <a:latin typeface="Liberation Sans Narrow"/>
                <a:cs typeface="Liberation Sans Narrow"/>
              </a:rPr>
              <a:t>in</a:t>
            </a:r>
            <a:r>
              <a:rPr dirty="0" sz="3000" spc="19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10">
                <a:solidFill>
                  <a:srgbClr val="463820"/>
                </a:solidFill>
                <a:latin typeface="Liberation Sans Narrow"/>
                <a:cs typeface="Liberation Sans Narrow"/>
              </a:rPr>
              <a:t>Java.</a:t>
            </a:r>
            <a:endParaRPr sz="3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3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000" spc="-45">
                <a:solidFill>
                  <a:srgbClr val="463820"/>
                </a:solidFill>
                <a:latin typeface="Liberation Sans Narrow"/>
                <a:cs typeface="Liberation Sans Narrow"/>
              </a:rPr>
              <a:t>CONTENT:P</a:t>
            </a:r>
            <a:endParaRPr sz="3000">
              <a:latin typeface="Liberation Sans Narrow"/>
              <a:cs typeface="Liberation Sans Narrow"/>
            </a:endParaRPr>
          </a:p>
          <a:p>
            <a:pPr marL="659765" indent="-32258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59765" algn="l"/>
              </a:tabLst>
            </a:pP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Main</a:t>
            </a:r>
            <a:r>
              <a:rPr dirty="0" sz="3000" spc="16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file:</a:t>
            </a:r>
            <a:r>
              <a:rPr dirty="0" sz="3000" spc="18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10">
                <a:solidFill>
                  <a:srgbClr val="463820"/>
                </a:solidFill>
                <a:latin typeface="Liberation Sans Narrow"/>
                <a:cs typeface="Liberation Sans Narrow"/>
              </a:rPr>
              <a:t>Demo1Application.java</a:t>
            </a:r>
            <a:endParaRPr sz="3000">
              <a:latin typeface="Liberation Sans Narrow"/>
              <a:cs typeface="Liberation Sans Narrow"/>
            </a:endParaRPr>
          </a:p>
          <a:p>
            <a:pPr marL="660400" marR="438150" indent="-323215">
              <a:lnSpc>
                <a:spcPts val="4200"/>
              </a:lnSpc>
              <a:spcBef>
                <a:spcPts val="240"/>
              </a:spcBef>
              <a:buFont typeface="Arial"/>
              <a:buChar char="•"/>
              <a:tabLst>
                <a:tab pos="660400" algn="l"/>
              </a:tabLst>
            </a:pPr>
            <a:r>
              <a:rPr dirty="0" sz="30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Key</a:t>
            </a:r>
            <a:r>
              <a:rPr dirty="0" sz="3000" spc="13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60">
                <a:solidFill>
                  <a:srgbClr val="463820"/>
                </a:solidFill>
                <a:latin typeface="Liberation Sans Narrow"/>
                <a:cs typeface="Liberation Sans Narrow"/>
              </a:rPr>
              <a:t>components:</a:t>
            </a:r>
            <a:r>
              <a:rPr dirty="0" sz="3000" spc="14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Spring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90">
                <a:solidFill>
                  <a:srgbClr val="463820"/>
                </a:solidFill>
                <a:latin typeface="Liberation Sans Narrow"/>
                <a:cs typeface="Liberation Sans Narrow"/>
              </a:rPr>
              <a:t>Boot </a:t>
            </a:r>
            <a:r>
              <a:rPr dirty="0" sz="3000" spc="60">
                <a:solidFill>
                  <a:srgbClr val="463820"/>
                </a:solidFill>
                <a:latin typeface="Liberation Sans Narrow"/>
                <a:cs typeface="Liberation Sans Narrow"/>
              </a:rPr>
              <a:t>application</a:t>
            </a:r>
            <a:r>
              <a:rPr dirty="0" sz="3000" spc="18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>
                <a:solidFill>
                  <a:srgbClr val="463820"/>
                </a:solidFill>
                <a:latin typeface="Liberation Sans Narrow"/>
                <a:cs typeface="Liberation Sans Narrow"/>
              </a:rPr>
              <a:t>setup,</a:t>
            </a:r>
            <a:r>
              <a:rPr dirty="0" sz="3000" spc="22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redirect</a:t>
            </a:r>
            <a:r>
              <a:rPr dirty="0" sz="3000" spc="200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85">
                <a:solidFill>
                  <a:srgbClr val="463820"/>
                </a:solidFill>
                <a:latin typeface="Liberation Sans Narrow"/>
                <a:cs typeface="Liberation Sans Narrow"/>
              </a:rPr>
              <a:t>method</a:t>
            </a:r>
            <a:endParaRPr sz="3000">
              <a:latin typeface="Liberation Sans Narrow"/>
              <a:cs typeface="Liberation Sans Narrow"/>
            </a:endParaRPr>
          </a:p>
          <a:p>
            <a:pPr marL="660400" marR="5080" indent="-323215">
              <a:lnSpc>
                <a:spcPts val="4200"/>
              </a:lnSpc>
              <a:buFont typeface="Arial"/>
              <a:buChar char="•"/>
              <a:tabLst>
                <a:tab pos="660400" algn="l"/>
              </a:tabLst>
            </a:pPr>
            <a:r>
              <a:rPr dirty="0" sz="3000" spc="80">
                <a:solidFill>
                  <a:srgbClr val="463820"/>
                </a:solidFill>
                <a:latin typeface="Liberation Sans Narrow"/>
                <a:cs typeface="Liberation Sans Narrow"/>
              </a:rPr>
              <a:t>Properties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25">
                <a:solidFill>
                  <a:srgbClr val="463820"/>
                </a:solidFill>
                <a:latin typeface="Liberation Sans Narrow"/>
                <a:cs typeface="Liberation Sans Narrow"/>
              </a:rPr>
              <a:t>file: </a:t>
            </a:r>
            <a:r>
              <a:rPr dirty="0" sz="3000" spc="65">
                <a:solidFill>
                  <a:srgbClr val="463820"/>
                </a:solidFill>
                <a:latin typeface="Liberation Sans Narrow"/>
                <a:cs typeface="Liberation Sans Narrow"/>
              </a:rPr>
              <a:t>application.properties </a:t>
            </a:r>
            <a:r>
              <a:rPr dirty="0" sz="3000" spc="245">
                <a:solidFill>
                  <a:srgbClr val="463820"/>
                </a:solidFill>
                <a:latin typeface="Liberation Sans Narrow"/>
                <a:cs typeface="Liberation Sans Narrow"/>
              </a:rPr>
              <a:t>for</a:t>
            </a:r>
            <a:r>
              <a:rPr dirty="0" sz="3000" spc="120">
                <a:solidFill>
                  <a:srgbClr val="463820"/>
                </a:solidFill>
                <a:latin typeface="Liberation Sans Narrow"/>
                <a:cs typeface="Liberation Sans Narrow"/>
              </a:rPr>
              <a:t> server</a:t>
            </a:r>
            <a:r>
              <a:rPr dirty="0" sz="3000" spc="105">
                <a:solidFill>
                  <a:srgbClr val="46382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114">
                <a:solidFill>
                  <a:srgbClr val="463820"/>
                </a:solidFill>
                <a:latin typeface="Liberation Sans Narrow"/>
                <a:cs typeface="Liberation Sans Narrow"/>
              </a:rPr>
              <a:t>configuration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5175" y="0"/>
            <a:ext cx="18023205" cy="10287000"/>
            <a:chOff x="265175" y="0"/>
            <a:chExt cx="18023205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175" y="0"/>
              <a:ext cx="12230100" cy="10286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5878" y="6917376"/>
              <a:ext cx="7072122" cy="33696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9848" y="5598159"/>
              <a:ext cx="7558151" cy="46888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5815" y="807719"/>
              <a:ext cx="6868286" cy="87020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897" y="1798015"/>
              <a:ext cx="1848357" cy="8705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3141" y="8527288"/>
              <a:ext cx="2514725" cy="17597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0152" y="6274307"/>
              <a:ext cx="2897124" cy="401269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661386" y="3746360"/>
              <a:ext cx="6593840" cy="189230"/>
            </a:xfrm>
            <a:custGeom>
              <a:avLst/>
              <a:gdLst/>
              <a:ahLst/>
              <a:cxnLst/>
              <a:rect l="l" t="t" r="r" b="b"/>
              <a:pathLst>
                <a:path w="6593840" h="189229">
                  <a:moveTo>
                    <a:pt x="314096" y="77203"/>
                  </a:moveTo>
                  <a:lnTo>
                    <a:pt x="286461" y="50965"/>
                  </a:lnTo>
                  <a:lnTo>
                    <a:pt x="164833" y="39281"/>
                  </a:lnTo>
                  <a:lnTo>
                    <a:pt x="6134" y="71856"/>
                  </a:lnTo>
                  <a:lnTo>
                    <a:pt x="4483" y="79844"/>
                  </a:lnTo>
                  <a:lnTo>
                    <a:pt x="0" y="89268"/>
                  </a:lnTo>
                  <a:lnTo>
                    <a:pt x="9309" y="98971"/>
                  </a:lnTo>
                  <a:lnTo>
                    <a:pt x="16383" y="104457"/>
                  </a:lnTo>
                  <a:lnTo>
                    <a:pt x="23761" y="108280"/>
                  </a:lnTo>
                  <a:lnTo>
                    <a:pt x="30454" y="109143"/>
                  </a:lnTo>
                  <a:lnTo>
                    <a:pt x="52260" y="108839"/>
                  </a:lnTo>
                  <a:lnTo>
                    <a:pt x="73202" y="112750"/>
                  </a:lnTo>
                  <a:lnTo>
                    <a:pt x="94157" y="117462"/>
                  </a:lnTo>
                  <a:lnTo>
                    <a:pt x="115951" y="119583"/>
                  </a:lnTo>
                  <a:lnTo>
                    <a:pt x="138391" y="119964"/>
                  </a:lnTo>
                  <a:lnTo>
                    <a:pt x="161531" y="122047"/>
                  </a:lnTo>
                  <a:lnTo>
                    <a:pt x="185039" y="125806"/>
                  </a:lnTo>
                  <a:lnTo>
                    <a:pt x="208534" y="131267"/>
                  </a:lnTo>
                  <a:lnTo>
                    <a:pt x="238112" y="134035"/>
                  </a:lnTo>
                  <a:lnTo>
                    <a:pt x="268528" y="127927"/>
                  </a:lnTo>
                  <a:lnTo>
                    <a:pt x="294690" y="113461"/>
                  </a:lnTo>
                  <a:lnTo>
                    <a:pt x="311505" y="91109"/>
                  </a:lnTo>
                  <a:lnTo>
                    <a:pt x="314096" y="77203"/>
                  </a:lnTo>
                  <a:close/>
                </a:path>
                <a:path w="6593840" h="189229">
                  <a:moveTo>
                    <a:pt x="936421" y="60998"/>
                  </a:moveTo>
                  <a:lnTo>
                    <a:pt x="911415" y="22923"/>
                  </a:lnTo>
                  <a:lnTo>
                    <a:pt x="838923" y="825"/>
                  </a:lnTo>
                  <a:lnTo>
                    <a:pt x="785266" y="1282"/>
                  </a:lnTo>
                  <a:lnTo>
                    <a:pt x="732485" y="11417"/>
                  </a:lnTo>
                  <a:lnTo>
                    <a:pt x="680643" y="26581"/>
                  </a:lnTo>
                  <a:lnTo>
                    <a:pt x="659282" y="34391"/>
                  </a:lnTo>
                  <a:lnTo>
                    <a:pt x="616407" y="51701"/>
                  </a:lnTo>
                  <a:lnTo>
                    <a:pt x="593725" y="58127"/>
                  </a:lnTo>
                  <a:lnTo>
                    <a:pt x="586651" y="59563"/>
                  </a:lnTo>
                  <a:lnTo>
                    <a:pt x="576732" y="68160"/>
                  </a:lnTo>
                  <a:lnTo>
                    <a:pt x="576986" y="81572"/>
                  </a:lnTo>
                  <a:lnTo>
                    <a:pt x="619531" y="114465"/>
                  </a:lnTo>
                  <a:lnTo>
                    <a:pt x="636930" y="116459"/>
                  </a:lnTo>
                  <a:lnTo>
                    <a:pt x="655599" y="107708"/>
                  </a:lnTo>
                  <a:lnTo>
                    <a:pt x="661441" y="104343"/>
                  </a:lnTo>
                  <a:lnTo>
                    <a:pt x="666826" y="104038"/>
                  </a:lnTo>
                  <a:lnTo>
                    <a:pt x="672211" y="106235"/>
                  </a:lnTo>
                  <a:lnTo>
                    <a:pt x="685622" y="115493"/>
                  </a:lnTo>
                  <a:lnTo>
                    <a:pt x="694258" y="119837"/>
                  </a:lnTo>
                  <a:lnTo>
                    <a:pt x="703453" y="123037"/>
                  </a:lnTo>
                  <a:lnTo>
                    <a:pt x="712762" y="124701"/>
                  </a:lnTo>
                  <a:lnTo>
                    <a:pt x="731570" y="125666"/>
                  </a:lnTo>
                  <a:lnTo>
                    <a:pt x="788339" y="125120"/>
                  </a:lnTo>
                  <a:lnTo>
                    <a:pt x="839749" y="125628"/>
                  </a:lnTo>
                  <a:lnTo>
                    <a:pt x="856830" y="124917"/>
                  </a:lnTo>
                  <a:lnTo>
                    <a:pt x="884999" y="118414"/>
                  </a:lnTo>
                  <a:lnTo>
                    <a:pt x="909370" y="104241"/>
                  </a:lnTo>
                  <a:lnTo>
                    <a:pt x="927366" y="84442"/>
                  </a:lnTo>
                  <a:lnTo>
                    <a:pt x="936421" y="60998"/>
                  </a:lnTo>
                  <a:close/>
                </a:path>
                <a:path w="6593840" h="189229">
                  <a:moveTo>
                    <a:pt x="1547672" y="64566"/>
                  </a:moveTo>
                  <a:lnTo>
                    <a:pt x="1530032" y="21920"/>
                  </a:lnTo>
                  <a:lnTo>
                    <a:pt x="1525181" y="18961"/>
                  </a:lnTo>
                  <a:lnTo>
                    <a:pt x="1525181" y="47269"/>
                  </a:lnTo>
                  <a:lnTo>
                    <a:pt x="1523060" y="51777"/>
                  </a:lnTo>
                  <a:lnTo>
                    <a:pt x="1505356" y="79057"/>
                  </a:lnTo>
                  <a:lnTo>
                    <a:pt x="1502270" y="83235"/>
                  </a:lnTo>
                  <a:lnTo>
                    <a:pt x="1496174" y="70167"/>
                  </a:lnTo>
                  <a:lnTo>
                    <a:pt x="1493380" y="63284"/>
                  </a:lnTo>
                  <a:lnTo>
                    <a:pt x="1491411" y="56286"/>
                  </a:lnTo>
                  <a:lnTo>
                    <a:pt x="1490700" y="51981"/>
                  </a:lnTo>
                  <a:lnTo>
                    <a:pt x="1496377" y="42976"/>
                  </a:lnTo>
                  <a:lnTo>
                    <a:pt x="1499920" y="42760"/>
                  </a:lnTo>
                  <a:lnTo>
                    <a:pt x="1506156" y="42976"/>
                  </a:lnTo>
                  <a:lnTo>
                    <a:pt x="1512468" y="44170"/>
                  </a:lnTo>
                  <a:lnTo>
                    <a:pt x="1518818" y="45796"/>
                  </a:lnTo>
                  <a:lnTo>
                    <a:pt x="1525181" y="47269"/>
                  </a:lnTo>
                  <a:lnTo>
                    <a:pt x="1525181" y="18961"/>
                  </a:lnTo>
                  <a:lnTo>
                    <a:pt x="1514373" y="12357"/>
                  </a:lnTo>
                  <a:lnTo>
                    <a:pt x="1493545" y="7327"/>
                  </a:lnTo>
                  <a:lnTo>
                    <a:pt x="1479791" y="5994"/>
                  </a:lnTo>
                  <a:lnTo>
                    <a:pt x="1465897" y="5410"/>
                  </a:lnTo>
                  <a:lnTo>
                    <a:pt x="1452016" y="5626"/>
                  </a:lnTo>
                  <a:lnTo>
                    <a:pt x="1335354" y="18796"/>
                  </a:lnTo>
                  <a:lnTo>
                    <a:pt x="1283982" y="25552"/>
                  </a:lnTo>
                  <a:lnTo>
                    <a:pt x="1232814" y="33337"/>
                  </a:lnTo>
                  <a:lnTo>
                    <a:pt x="1187284" y="45580"/>
                  </a:lnTo>
                  <a:lnTo>
                    <a:pt x="1142822" y="61823"/>
                  </a:lnTo>
                  <a:lnTo>
                    <a:pt x="1137869" y="63461"/>
                  </a:lnTo>
                  <a:lnTo>
                    <a:pt x="1132916" y="71247"/>
                  </a:lnTo>
                  <a:lnTo>
                    <a:pt x="1133373" y="80454"/>
                  </a:lnTo>
                  <a:lnTo>
                    <a:pt x="1139532" y="86601"/>
                  </a:lnTo>
                  <a:lnTo>
                    <a:pt x="1144727" y="88658"/>
                  </a:lnTo>
                  <a:lnTo>
                    <a:pt x="1163599" y="95885"/>
                  </a:lnTo>
                  <a:lnTo>
                    <a:pt x="1182738" y="101993"/>
                  </a:lnTo>
                  <a:lnTo>
                    <a:pt x="1202766" y="104749"/>
                  </a:lnTo>
                  <a:lnTo>
                    <a:pt x="1231849" y="100965"/>
                  </a:lnTo>
                  <a:lnTo>
                    <a:pt x="1240040" y="101511"/>
                  </a:lnTo>
                  <a:lnTo>
                    <a:pt x="1248448" y="102895"/>
                  </a:lnTo>
                  <a:lnTo>
                    <a:pt x="1256665" y="104419"/>
                  </a:lnTo>
                  <a:lnTo>
                    <a:pt x="1302524" y="111963"/>
                  </a:lnTo>
                  <a:lnTo>
                    <a:pt x="1348574" y="117957"/>
                  </a:lnTo>
                  <a:lnTo>
                    <a:pt x="1394841" y="122186"/>
                  </a:lnTo>
                  <a:lnTo>
                    <a:pt x="1441335" y="124434"/>
                  </a:lnTo>
                  <a:lnTo>
                    <a:pt x="1488109" y="124498"/>
                  </a:lnTo>
                  <a:lnTo>
                    <a:pt x="1499044" y="123050"/>
                  </a:lnTo>
                  <a:lnTo>
                    <a:pt x="1506347" y="118999"/>
                  </a:lnTo>
                  <a:lnTo>
                    <a:pt x="1508963" y="111912"/>
                  </a:lnTo>
                  <a:lnTo>
                    <a:pt x="1505826" y="101358"/>
                  </a:lnTo>
                  <a:lnTo>
                    <a:pt x="1505635" y="100965"/>
                  </a:lnTo>
                  <a:lnTo>
                    <a:pt x="1503222" y="96024"/>
                  </a:lnTo>
                  <a:lnTo>
                    <a:pt x="1503464" y="89674"/>
                  </a:lnTo>
                  <a:lnTo>
                    <a:pt x="1502740" y="85166"/>
                  </a:lnTo>
                  <a:lnTo>
                    <a:pt x="1502702" y="84950"/>
                  </a:lnTo>
                  <a:lnTo>
                    <a:pt x="1507705" y="84353"/>
                  </a:lnTo>
                  <a:lnTo>
                    <a:pt x="1514792" y="84150"/>
                  </a:lnTo>
                  <a:lnTo>
                    <a:pt x="1521409" y="82715"/>
                  </a:lnTo>
                  <a:lnTo>
                    <a:pt x="1535061" y="78320"/>
                  </a:lnTo>
                  <a:lnTo>
                    <a:pt x="1543697" y="72364"/>
                  </a:lnTo>
                  <a:lnTo>
                    <a:pt x="1547672" y="64566"/>
                  </a:lnTo>
                  <a:close/>
                </a:path>
                <a:path w="6593840" h="189229">
                  <a:moveTo>
                    <a:pt x="2067407" y="49530"/>
                  </a:moveTo>
                  <a:lnTo>
                    <a:pt x="2041309" y="17157"/>
                  </a:lnTo>
                  <a:lnTo>
                    <a:pt x="2001494" y="7010"/>
                  </a:lnTo>
                  <a:lnTo>
                    <a:pt x="1981149" y="6502"/>
                  </a:lnTo>
                  <a:lnTo>
                    <a:pt x="1960600" y="9791"/>
                  </a:lnTo>
                  <a:lnTo>
                    <a:pt x="1949958" y="12090"/>
                  </a:lnTo>
                  <a:lnTo>
                    <a:pt x="1940052" y="12750"/>
                  </a:lnTo>
                  <a:lnTo>
                    <a:pt x="1929803" y="11569"/>
                  </a:lnTo>
                  <a:lnTo>
                    <a:pt x="1918131" y="8343"/>
                  </a:lnTo>
                  <a:lnTo>
                    <a:pt x="1874062" y="0"/>
                  </a:lnTo>
                  <a:lnTo>
                    <a:pt x="1830705" y="2540"/>
                  </a:lnTo>
                  <a:lnTo>
                    <a:pt x="1788083" y="12649"/>
                  </a:lnTo>
                  <a:lnTo>
                    <a:pt x="1740573" y="29248"/>
                  </a:lnTo>
                  <a:lnTo>
                    <a:pt x="1736318" y="35191"/>
                  </a:lnTo>
                  <a:lnTo>
                    <a:pt x="1732076" y="39903"/>
                  </a:lnTo>
                  <a:lnTo>
                    <a:pt x="1724723" y="51104"/>
                  </a:lnTo>
                  <a:lnTo>
                    <a:pt x="1723123" y="62534"/>
                  </a:lnTo>
                  <a:lnTo>
                    <a:pt x="1727581" y="72732"/>
                  </a:lnTo>
                  <a:lnTo>
                    <a:pt x="1776387" y="93281"/>
                  </a:lnTo>
                  <a:lnTo>
                    <a:pt x="1815922" y="100939"/>
                  </a:lnTo>
                  <a:lnTo>
                    <a:pt x="1890141" y="105930"/>
                  </a:lnTo>
                  <a:lnTo>
                    <a:pt x="1927656" y="105816"/>
                  </a:lnTo>
                  <a:lnTo>
                    <a:pt x="2024062" y="88912"/>
                  </a:lnTo>
                  <a:lnTo>
                    <a:pt x="2061514" y="69786"/>
                  </a:lnTo>
                  <a:lnTo>
                    <a:pt x="2065947" y="60109"/>
                  </a:lnTo>
                  <a:lnTo>
                    <a:pt x="2067407" y="49530"/>
                  </a:lnTo>
                  <a:close/>
                </a:path>
                <a:path w="6593840" h="189229">
                  <a:moveTo>
                    <a:pt x="2728849" y="40716"/>
                  </a:moveTo>
                  <a:lnTo>
                    <a:pt x="2725204" y="30264"/>
                  </a:lnTo>
                  <a:lnTo>
                    <a:pt x="2720149" y="24739"/>
                  </a:lnTo>
                  <a:lnTo>
                    <a:pt x="2704033" y="13322"/>
                  </a:lnTo>
                  <a:lnTo>
                    <a:pt x="2685211" y="10045"/>
                  </a:lnTo>
                  <a:lnTo>
                    <a:pt x="2665704" y="14833"/>
                  </a:lnTo>
                  <a:lnTo>
                    <a:pt x="2641511" y="32334"/>
                  </a:lnTo>
                  <a:lnTo>
                    <a:pt x="2635885" y="34188"/>
                  </a:lnTo>
                  <a:lnTo>
                    <a:pt x="2631122" y="32702"/>
                  </a:lnTo>
                  <a:lnTo>
                    <a:pt x="2617698" y="10604"/>
                  </a:lnTo>
                  <a:lnTo>
                    <a:pt x="2603893" y="2590"/>
                  </a:lnTo>
                  <a:lnTo>
                    <a:pt x="2586977" y="1447"/>
                  </a:lnTo>
                  <a:lnTo>
                    <a:pt x="2546756" y="9664"/>
                  </a:lnTo>
                  <a:lnTo>
                    <a:pt x="2536977" y="12458"/>
                  </a:lnTo>
                  <a:lnTo>
                    <a:pt x="2510853" y="26593"/>
                  </a:lnTo>
                  <a:lnTo>
                    <a:pt x="2491308" y="28422"/>
                  </a:lnTo>
                  <a:lnTo>
                    <a:pt x="2471483" y="27965"/>
                  </a:lnTo>
                  <a:lnTo>
                    <a:pt x="2452344" y="30683"/>
                  </a:lnTo>
                  <a:lnTo>
                    <a:pt x="2427147" y="24904"/>
                  </a:lnTo>
                  <a:lnTo>
                    <a:pt x="2402357" y="27279"/>
                  </a:lnTo>
                  <a:lnTo>
                    <a:pt x="2377668" y="32385"/>
                  </a:lnTo>
                  <a:lnTo>
                    <a:pt x="2352814" y="34772"/>
                  </a:lnTo>
                  <a:lnTo>
                    <a:pt x="2321001" y="56349"/>
                  </a:lnTo>
                  <a:lnTo>
                    <a:pt x="2317419" y="70853"/>
                  </a:lnTo>
                  <a:lnTo>
                    <a:pt x="2318639" y="77177"/>
                  </a:lnTo>
                  <a:lnTo>
                    <a:pt x="2322792" y="82308"/>
                  </a:lnTo>
                  <a:lnTo>
                    <a:pt x="2329332" y="86880"/>
                  </a:lnTo>
                  <a:lnTo>
                    <a:pt x="2337041" y="90347"/>
                  </a:lnTo>
                  <a:lnTo>
                    <a:pt x="2344724" y="92138"/>
                  </a:lnTo>
                  <a:lnTo>
                    <a:pt x="2354948" y="91503"/>
                  </a:lnTo>
                  <a:lnTo>
                    <a:pt x="2375535" y="87147"/>
                  </a:lnTo>
                  <a:lnTo>
                    <a:pt x="2383358" y="88239"/>
                  </a:lnTo>
                  <a:lnTo>
                    <a:pt x="2419185" y="100228"/>
                  </a:lnTo>
                  <a:lnTo>
                    <a:pt x="2456484" y="103581"/>
                  </a:lnTo>
                  <a:lnTo>
                    <a:pt x="2493784" y="105676"/>
                  </a:lnTo>
                  <a:lnTo>
                    <a:pt x="2529611" y="113842"/>
                  </a:lnTo>
                  <a:lnTo>
                    <a:pt x="2608592" y="100177"/>
                  </a:lnTo>
                  <a:lnTo>
                    <a:pt x="2686367" y="85585"/>
                  </a:lnTo>
                  <a:lnTo>
                    <a:pt x="2720086" y="59283"/>
                  </a:lnTo>
                  <a:lnTo>
                    <a:pt x="2728849" y="40716"/>
                  </a:lnTo>
                  <a:close/>
                </a:path>
                <a:path w="6593840" h="189229">
                  <a:moveTo>
                    <a:pt x="3314903" y="81000"/>
                  </a:moveTo>
                  <a:lnTo>
                    <a:pt x="3293402" y="41275"/>
                  </a:lnTo>
                  <a:lnTo>
                    <a:pt x="3261474" y="19964"/>
                  </a:lnTo>
                  <a:lnTo>
                    <a:pt x="3239592" y="15417"/>
                  </a:lnTo>
                  <a:lnTo>
                    <a:pt x="3239592" y="71653"/>
                  </a:lnTo>
                  <a:lnTo>
                    <a:pt x="3238246" y="77711"/>
                  </a:lnTo>
                  <a:lnTo>
                    <a:pt x="3234715" y="84328"/>
                  </a:lnTo>
                  <a:lnTo>
                    <a:pt x="3229787" y="92138"/>
                  </a:lnTo>
                  <a:lnTo>
                    <a:pt x="3224225" y="101765"/>
                  </a:lnTo>
                  <a:lnTo>
                    <a:pt x="3216516" y="93179"/>
                  </a:lnTo>
                  <a:lnTo>
                    <a:pt x="3210039" y="86296"/>
                  </a:lnTo>
                  <a:lnTo>
                    <a:pt x="3205200" y="80327"/>
                  </a:lnTo>
                  <a:lnTo>
                    <a:pt x="3202381" y="74523"/>
                  </a:lnTo>
                  <a:lnTo>
                    <a:pt x="3201365" y="69811"/>
                  </a:lnTo>
                  <a:lnTo>
                    <a:pt x="3209048" y="59563"/>
                  </a:lnTo>
                  <a:lnTo>
                    <a:pt x="3215322" y="57721"/>
                  </a:lnTo>
                  <a:lnTo>
                    <a:pt x="3224238" y="56781"/>
                  </a:lnTo>
                  <a:lnTo>
                    <a:pt x="3232010" y="59004"/>
                  </a:lnTo>
                  <a:lnTo>
                    <a:pt x="3237509" y="64058"/>
                  </a:lnTo>
                  <a:lnTo>
                    <a:pt x="3239592" y="71653"/>
                  </a:lnTo>
                  <a:lnTo>
                    <a:pt x="3239592" y="15417"/>
                  </a:lnTo>
                  <a:lnTo>
                    <a:pt x="3221939" y="13931"/>
                  </a:lnTo>
                  <a:lnTo>
                    <a:pt x="3203041" y="12623"/>
                  </a:lnTo>
                  <a:lnTo>
                    <a:pt x="3184207" y="12204"/>
                  </a:lnTo>
                  <a:lnTo>
                    <a:pt x="3165564" y="13258"/>
                  </a:lnTo>
                  <a:lnTo>
                    <a:pt x="3143974" y="16548"/>
                  </a:lnTo>
                  <a:lnTo>
                    <a:pt x="3122511" y="21259"/>
                  </a:lnTo>
                  <a:lnTo>
                    <a:pt x="3079597" y="31699"/>
                  </a:lnTo>
                  <a:lnTo>
                    <a:pt x="3062389" y="47421"/>
                  </a:lnTo>
                  <a:lnTo>
                    <a:pt x="3042374" y="47294"/>
                  </a:lnTo>
                  <a:lnTo>
                    <a:pt x="3021457" y="41986"/>
                  </a:lnTo>
                  <a:lnTo>
                    <a:pt x="3001518" y="42151"/>
                  </a:lnTo>
                  <a:lnTo>
                    <a:pt x="2999295" y="42976"/>
                  </a:lnTo>
                  <a:lnTo>
                    <a:pt x="2996463" y="43383"/>
                  </a:lnTo>
                  <a:lnTo>
                    <a:pt x="2995447" y="44818"/>
                  </a:lnTo>
                  <a:lnTo>
                    <a:pt x="2990189" y="50965"/>
                  </a:lnTo>
                  <a:lnTo>
                    <a:pt x="2981896" y="57111"/>
                  </a:lnTo>
                  <a:lnTo>
                    <a:pt x="2981083" y="63665"/>
                  </a:lnTo>
                  <a:lnTo>
                    <a:pt x="3010979" y="91287"/>
                  </a:lnTo>
                  <a:lnTo>
                    <a:pt x="3218764" y="129832"/>
                  </a:lnTo>
                  <a:lnTo>
                    <a:pt x="3238589" y="127266"/>
                  </a:lnTo>
                  <a:lnTo>
                    <a:pt x="3257042" y="123329"/>
                  </a:lnTo>
                  <a:lnTo>
                    <a:pt x="3274060" y="116687"/>
                  </a:lnTo>
                  <a:lnTo>
                    <a:pt x="3289566" y="106070"/>
                  </a:lnTo>
                  <a:lnTo>
                    <a:pt x="3296158" y="101765"/>
                  </a:lnTo>
                  <a:lnTo>
                    <a:pt x="3296551" y="101511"/>
                  </a:lnTo>
                  <a:lnTo>
                    <a:pt x="3304527" y="97586"/>
                  </a:lnTo>
                  <a:lnTo>
                    <a:pt x="3311296" y="93700"/>
                  </a:lnTo>
                  <a:lnTo>
                    <a:pt x="3314636" y="89268"/>
                  </a:lnTo>
                  <a:lnTo>
                    <a:pt x="3314903" y="81000"/>
                  </a:lnTo>
                  <a:close/>
                </a:path>
                <a:path w="6593840" h="189229">
                  <a:moveTo>
                    <a:pt x="3801440" y="86499"/>
                  </a:moveTo>
                  <a:lnTo>
                    <a:pt x="3776167" y="53733"/>
                  </a:lnTo>
                  <a:lnTo>
                    <a:pt x="3733558" y="38874"/>
                  </a:lnTo>
                  <a:lnTo>
                    <a:pt x="3690975" y="34239"/>
                  </a:lnTo>
                  <a:lnTo>
                    <a:pt x="3638689" y="31292"/>
                  </a:lnTo>
                  <a:lnTo>
                    <a:pt x="3574288" y="42557"/>
                  </a:lnTo>
                  <a:lnTo>
                    <a:pt x="3532543" y="56845"/>
                  </a:lnTo>
                  <a:lnTo>
                    <a:pt x="3507714" y="89547"/>
                  </a:lnTo>
                  <a:lnTo>
                    <a:pt x="3511550" y="98259"/>
                  </a:lnTo>
                  <a:lnTo>
                    <a:pt x="3521570" y="104419"/>
                  </a:lnTo>
                  <a:lnTo>
                    <a:pt x="3553396" y="114604"/>
                  </a:lnTo>
                  <a:lnTo>
                    <a:pt x="3585616" y="123913"/>
                  </a:lnTo>
                  <a:lnTo>
                    <a:pt x="3652647" y="142328"/>
                  </a:lnTo>
                  <a:lnTo>
                    <a:pt x="3655479" y="141909"/>
                  </a:lnTo>
                  <a:lnTo>
                    <a:pt x="3681742" y="128447"/>
                  </a:lnTo>
                  <a:lnTo>
                    <a:pt x="3693617" y="123469"/>
                  </a:lnTo>
                  <a:lnTo>
                    <a:pt x="3704831" y="122250"/>
                  </a:lnTo>
                  <a:lnTo>
                    <a:pt x="3718534" y="123837"/>
                  </a:lnTo>
                  <a:lnTo>
                    <a:pt x="3731666" y="124548"/>
                  </a:lnTo>
                  <a:lnTo>
                    <a:pt x="3744518" y="123342"/>
                  </a:lnTo>
                  <a:lnTo>
                    <a:pt x="3763810" y="116979"/>
                  </a:lnTo>
                  <a:lnTo>
                    <a:pt x="3777246" y="113906"/>
                  </a:lnTo>
                  <a:lnTo>
                    <a:pt x="3783520" y="111594"/>
                  </a:lnTo>
                  <a:lnTo>
                    <a:pt x="3795979" y="100774"/>
                  </a:lnTo>
                  <a:lnTo>
                    <a:pt x="3801440" y="86499"/>
                  </a:lnTo>
                  <a:close/>
                </a:path>
                <a:path w="6593840" h="189229">
                  <a:moveTo>
                    <a:pt x="4407344" y="97256"/>
                  </a:moveTo>
                  <a:lnTo>
                    <a:pt x="4404512" y="92138"/>
                  </a:lnTo>
                  <a:lnTo>
                    <a:pt x="4385030" y="80594"/>
                  </a:lnTo>
                  <a:lnTo>
                    <a:pt x="4367492" y="72288"/>
                  </a:lnTo>
                  <a:lnTo>
                    <a:pt x="4349648" y="68021"/>
                  </a:lnTo>
                  <a:lnTo>
                    <a:pt x="4332300" y="70421"/>
                  </a:lnTo>
                  <a:lnTo>
                    <a:pt x="4305884" y="75425"/>
                  </a:lnTo>
                  <a:lnTo>
                    <a:pt x="4281094" y="73393"/>
                  </a:lnTo>
                  <a:lnTo>
                    <a:pt x="4258996" y="70599"/>
                  </a:lnTo>
                  <a:lnTo>
                    <a:pt x="4240657" y="73291"/>
                  </a:lnTo>
                  <a:lnTo>
                    <a:pt x="4195457" y="72136"/>
                  </a:lnTo>
                  <a:lnTo>
                    <a:pt x="4176776" y="72161"/>
                  </a:lnTo>
                  <a:lnTo>
                    <a:pt x="4126776" y="76822"/>
                  </a:lnTo>
                  <a:lnTo>
                    <a:pt x="4112183" y="82321"/>
                  </a:lnTo>
                  <a:lnTo>
                    <a:pt x="4102100" y="96024"/>
                  </a:lnTo>
                  <a:lnTo>
                    <a:pt x="4141863" y="112420"/>
                  </a:lnTo>
                  <a:lnTo>
                    <a:pt x="4155503" y="116928"/>
                  </a:lnTo>
                  <a:lnTo>
                    <a:pt x="4163517" y="118491"/>
                  </a:lnTo>
                  <a:lnTo>
                    <a:pt x="4172089" y="118999"/>
                  </a:lnTo>
                  <a:lnTo>
                    <a:pt x="4180814" y="118618"/>
                  </a:lnTo>
                  <a:lnTo>
                    <a:pt x="4189285" y="117538"/>
                  </a:lnTo>
                  <a:lnTo>
                    <a:pt x="4204385" y="114681"/>
                  </a:lnTo>
                  <a:lnTo>
                    <a:pt x="4255224" y="103200"/>
                  </a:lnTo>
                  <a:lnTo>
                    <a:pt x="4262513" y="102781"/>
                  </a:lnTo>
                  <a:lnTo>
                    <a:pt x="4267771" y="104432"/>
                  </a:lnTo>
                  <a:lnTo>
                    <a:pt x="4303547" y="112928"/>
                  </a:lnTo>
                  <a:lnTo>
                    <a:pt x="4337634" y="116535"/>
                  </a:lnTo>
                  <a:lnTo>
                    <a:pt x="4369397" y="115112"/>
                  </a:lnTo>
                  <a:lnTo>
                    <a:pt x="4398238" y="108521"/>
                  </a:lnTo>
                  <a:lnTo>
                    <a:pt x="4402074" y="107289"/>
                  </a:lnTo>
                  <a:lnTo>
                    <a:pt x="4406328" y="103403"/>
                  </a:lnTo>
                  <a:lnTo>
                    <a:pt x="4407344" y="97256"/>
                  </a:lnTo>
                  <a:close/>
                </a:path>
                <a:path w="6593840" h="189229">
                  <a:moveTo>
                    <a:pt x="4929962" y="104330"/>
                  </a:moveTo>
                  <a:lnTo>
                    <a:pt x="4904930" y="66687"/>
                  </a:lnTo>
                  <a:lnTo>
                    <a:pt x="4856823" y="55410"/>
                  </a:lnTo>
                  <a:lnTo>
                    <a:pt x="4819574" y="50139"/>
                  </a:lnTo>
                  <a:lnTo>
                    <a:pt x="4802644" y="51511"/>
                  </a:lnTo>
                  <a:lnTo>
                    <a:pt x="4786528" y="56515"/>
                  </a:lnTo>
                  <a:lnTo>
                    <a:pt x="4770907" y="62331"/>
                  </a:lnTo>
                  <a:lnTo>
                    <a:pt x="4755451" y="66116"/>
                  </a:lnTo>
                  <a:lnTo>
                    <a:pt x="4739589" y="66700"/>
                  </a:lnTo>
                  <a:lnTo>
                    <a:pt x="4723219" y="66116"/>
                  </a:lnTo>
                  <a:lnTo>
                    <a:pt x="4706734" y="66929"/>
                  </a:lnTo>
                  <a:lnTo>
                    <a:pt x="4690529" y="71653"/>
                  </a:lnTo>
                  <a:lnTo>
                    <a:pt x="4653915" y="88239"/>
                  </a:lnTo>
                  <a:lnTo>
                    <a:pt x="4645749" y="95935"/>
                  </a:lnTo>
                  <a:lnTo>
                    <a:pt x="4642891" y="105829"/>
                  </a:lnTo>
                  <a:lnTo>
                    <a:pt x="4645495" y="115697"/>
                  </a:lnTo>
                  <a:lnTo>
                    <a:pt x="4690808" y="139001"/>
                  </a:lnTo>
                  <a:lnTo>
                    <a:pt x="4798949" y="153390"/>
                  </a:lnTo>
                  <a:lnTo>
                    <a:pt x="4837836" y="151752"/>
                  </a:lnTo>
                  <a:lnTo>
                    <a:pt x="4890655" y="141630"/>
                  </a:lnTo>
                  <a:lnTo>
                    <a:pt x="4929390" y="114668"/>
                  </a:lnTo>
                  <a:lnTo>
                    <a:pt x="4929962" y="104330"/>
                  </a:lnTo>
                  <a:close/>
                </a:path>
                <a:path w="6593840" h="189229">
                  <a:moveTo>
                    <a:pt x="5525719" y="100939"/>
                  </a:moveTo>
                  <a:lnTo>
                    <a:pt x="5484863" y="74523"/>
                  </a:lnTo>
                  <a:lnTo>
                    <a:pt x="5428335" y="68770"/>
                  </a:lnTo>
                  <a:lnTo>
                    <a:pt x="5372049" y="68021"/>
                  </a:lnTo>
                  <a:lnTo>
                    <a:pt x="5316131" y="73025"/>
                  </a:lnTo>
                  <a:lnTo>
                    <a:pt x="5260746" y="84556"/>
                  </a:lnTo>
                  <a:lnTo>
                    <a:pt x="5228374" y="105244"/>
                  </a:lnTo>
                  <a:lnTo>
                    <a:pt x="5220233" y="120383"/>
                  </a:lnTo>
                  <a:lnTo>
                    <a:pt x="5225021" y="126530"/>
                  </a:lnTo>
                  <a:lnTo>
                    <a:pt x="5235460" y="131673"/>
                  </a:lnTo>
                  <a:lnTo>
                    <a:pt x="5277053" y="142392"/>
                  </a:lnTo>
                  <a:lnTo>
                    <a:pt x="5320284" y="148158"/>
                  </a:lnTo>
                  <a:lnTo>
                    <a:pt x="5414061" y="154203"/>
                  </a:lnTo>
                  <a:lnTo>
                    <a:pt x="5450052" y="149085"/>
                  </a:lnTo>
                  <a:lnTo>
                    <a:pt x="5491937" y="140893"/>
                  </a:lnTo>
                  <a:lnTo>
                    <a:pt x="5524944" y="113004"/>
                  </a:lnTo>
                  <a:lnTo>
                    <a:pt x="5525719" y="100939"/>
                  </a:lnTo>
                  <a:close/>
                </a:path>
                <a:path w="6593840" h="189229">
                  <a:moveTo>
                    <a:pt x="6058928" y="111798"/>
                  </a:moveTo>
                  <a:lnTo>
                    <a:pt x="6030861" y="68478"/>
                  </a:lnTo>
                  <a:lnTo>
                    <a:pt x="5976391" y="50965"/>
                  </a:lnTo>
                  <a:lnTo>
                    <a:pt x="5923216" y="49784"/>
                  </a:lnTo>
                  <a:lnTo>
                    <a:pt x="5870473" y="51066"/>
                  </a:lnTo>
                  <a:lnTo>
                    <a:pt x="5818606" y="58331"/>
                  </a:lnTo>
                  <a:lnTo>
                    <a:pt x="5758637" y="78359"/>
                  </a:lnTo>
                  <a:lnTo>
                    <a:pt x="5728005" y="83947"/>
                  </a:lnTo>
                  <a:lnTo>
                    <a:pt x="5719940" y="86258"/>
                  </a:lnTo>
                  <a:lnTo>
                    <a:pt x="5704217" y="92125"/>
                  </a:lnTo>
                  <a:lnTo>
                    <a:pt x="5693613" y="97663"/>
                  </a:lnTo>
                  <a:lnTo>
                    <a:pt x="5691797" y="107505"/>
                  </a:lnTo>
                  <a:lnTo>
                    <a:pt x="5713209" y="125984"/>
                  </a:lnTo>
                  <a:lnTo>
                    <a:pt x="5748756" y="148755"/>
                  </a:lnTo>
                  <a:lnTo>
                    <a:pt x="5797169" y="154241"/>
                  </a:lnTo>
                  <a:lnTo>
                    <a:pt x="5828830" y="160528"/>
                  </a:lnTo>
                  <a:lnTo>
                    <a:pt x="5934519" y="188823"/>
                  </a:lnTo>
                  <a:lnTo>
                    <a:pt x="6005182" y="169583"/>
                  </a:lnTo>
                  <a:lnTo>
                    <a:pt x="6028575" y="161378"/>
                  </a:lnTo>
                  <a:lnTo>
                    <a:pt x="6043028" y="153174"/>
                  </a:lnTo>
                  <a:lnTo>
                    <a:pt x="6053391" y="141655"/>
                  </a:lnTo>
                  <a:lnTo>
                    <a:pt x="6058928" y="127609"/>
                  </a:lnTo>
                  <a:lnTo>
                    <a:pt x="6058928" y="111798"/>
                  </a:lnTo>
                  <a:close/>
                </a:path>
                <a:path w="6593840" h="189229">
                  <a:moveTo>
                    <a:pt x="6593383" y="115874"/>
                  </a:moveTo>
                  <a:lnTo>
                    <a:pt x="6591706" y="110871"/>
                  </a:lnTo>
                  <a:lnTo>
                    <a:pt x="6588277" y="105651"/>
                  </a:lnTo>
                  <a:lnTo>
                    <a:pt x="6583350" y="100330"/>
                  </a:lnTo>
                  <a:lnTo>
                    <a:pt x="6577089" y="93573"/>
                  </a:lnTo>
                  <a:lnTo>
                    <a:pt x="6575082" y="91389"/>
                  </a:lnTo>
                  <a:lnTo>
                    <a:pt x="6572440" y="88544"/>
                  </a:lnTo>
                  <a:lnTo>
                    <a:pt x="6553340" y="76898"/>
                  </a:lnTo>
                  <a:lnTo>
                    <a:pt x="6531280" y="70370"/>
                  </a:lnTo>
                  <a:lnTo>
                    <a:pt x="6506565" y="68580"/>
                  </a:lnTo>
                  <a:lnTo>
                    <a:pt x="6442240" y="70332"/>
                  </a:lnTo>
                  <a:lnTo>
                    <a:pt x="6442240" y="98285"/>
                  </a:lnTo>
                  <a:lnTo>
                    <a:pt x="6438798" y="99098"/>
                  </a:lnTo>
                  <a:lnTo>
                    <a:pt x="6434950" y="100126"/>
                  </a:lnTo>
                  <a:lnTo>
                    <a:pt x="6430912" y="100330"/>
                  </a:lnTo>
                  <a:lnTo>
                    <a:pt x="6430302" y="100330"/>
                  </a:lnTo>
                  <a:lnTo>
                    <a:pt x="6429286" y="97459"/>
                  </a:lnTo>
                  <a:lnTo>
                    <a:pt x="6428283" y="95821"/>
                  </a:lnTo>
                  <a:lnTo>
                    <a:pt x="6431915" y="95211"/>
                  </a:lnTo>
                  <a:lnTo>
                    <a:pt x="6435560" y="93980"/>
                  </a:lnTo>
                  <a:lnTo>
                    <a:pt x="6439205" y="93776"/>
                  </a:lnTo>
                  <a:lnTo>
                    <a:pt x="6440208" y="93573"/>
                  </a:lnTo>
                  <a:lnTo>
                    <a:pt x="6441224" y="96647"/>
                  </a:lnTo>
                  <a:lnTo>
                    <a:pt x="6442240" y="98285"/>
                  </a:lnTo>
                  <a:lnTo>
                    <a:pt x="6442240" y="70332"/>
                  </a:lnTo>
                  <a:lnTo>
                    <a:pt x="6397587" y="71539"/>
                  </a:lnTo>
                  <a:lnTo>
                    <a:pt x="6361328" y="71653"/>
                  </a:lnTo>
                  <a:lnTo>
                    <a:pt x="6316497" y="78016"/>
                  </a:lnTo>
                  <a:lnTo>
                    <a:pt x="6298412" y="89941"/>
                  </a:lnTo>
                  <a:lnTo>
                    <a:pt x="6292951" y="91389"/>
                  </a:lnTo>
                  <a:lnTo>
                    <a:pt x="6287046" y="90665"/>
                  </a:lnTo>
                  <a:lnTo>
                    <a:pt x="6280213" y="87833"/>
                  </a:lnTo>
                  <a:lnTo>
                    <a:pt x="6274460" y="85686"/>
                  </a:lnTo>
                  <a:lnTo>
                    <a:pt x="6267602" y="84759"/>
                  </a:lnTo>
                  <a:lnTo>
                    <a:pt x="6260617" y="85064"/>
                  </a:lnTo>
                  <a:lnTo>
                    <a:pt x="6254521" y="86601"/>
                  </a:lnTo>
                  <a:lnTo>
                    <a:pt x="6247117" y="90068"/>
                  </a:lnTo>
                  <a:lnTo>
                    <a:pt x="6240005" y="94615"/>
                  </a:lnTo>
                  <a:lnTo>
                    <a:pt x="6234493" y="99822"/>
                  </a:lnTo>
                  <a:lnTo>
                    <a:pt x="6231864" y="105244"/>
                  </a:lnTo>
                  <a:lnTo>
                    <a:pt x="6233211" y="110871"/>
                  </a:lnTo>
                  <a:lnTo>
                    <a:pt x="6272809" y="134086"/>
                  </a:lnTo>
                  <a:lnTo>
                    <a:pt x="6318377" y="147637"/>
                  </a:lnTo>
                  <a:lnTo>
                    <a:pt x="6380099" y="161074"/>
                  </a:lnTo>
                  <a:lnTo>
                    <a:pt x="6499276" y="182880"/>
                  </a:lnTo>
                  <a:lnTo>
                    <a:pt x="6527673" y="177355"/>
                  </a:lnTo>
                  <a:lnTo>
                    <a:pt x="6567081" y="163766"/>
                  </a:lnTo>
                  <a:lnTo>
                    <a:pt x="6577762" y="130441"/>
                  </a:lnTo>
                  <a:lnTo>
                    <a:pt x="6581407" y="126136"/>
                  </a:lnTo>
                  <a:lnTo>
                    <a:pt x="6584836" y="124701"/>
                  </a:lnTo>
                  <a:lnTo>
                    <a:pt x="6591643" y="120497"/>
                  </a:lnTo>
                  <a:lnTo>
                    <a:pt x="6593383" y="115874"/>
                  </a:lnTo>
                  <a:close/>
                </a:path>
              </a:pathLst>
            </a:custGeom>
            <a:solidFill>
              <a:srgbClr val="48342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51201" y="4242968"/>
            <a:ext cx="6591300" cy="5513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1480" marR="144780" indent="-399415">
              <a:lnSpc>
                <a:spcPct val="108200"/>
              </a:lnSpc>
              <a:spcBef>
                <a:spcPts val="95"/>
              </a:spcBef>
              <a:buFont typeface="Arial"/>
              <a:buChar char="•"/>
              <a:tabLst>
                <a:tab pos="818515" algn="l"/>
              </a:tabLst>
            </a:pPr>
            <a:r>
              <a:rPr dirty="0" sz="3700" spc="-190" b="1">
                <a:latin typeface="Trebuchet MS"/>
                <a:cs typeface="Trebuchet MS"/>
              </a:rPr>
              <a:t>Objective:</a:t>
            </a:r>
            <a:r>
              <a:rPr dirty="0" sz="3700" spc="-295" b="1">
                <a:latin typeface="Trebuchet MS"/>
                <a:cs typeface="Trebuchet MS"/>
              </a:rPr>
              <a:t> </a:t>
            </a:r>
            <a:r>
              <a:rPr dirty="0" sz="3700" spc="-155">
                <a:latin typeface="Trebuchet MS"/>
                <a:cs typeface="Trebuchet MS"/>
              </a:rPr>
              <a:t>Explain</a:t>
            </a:r>
            <a:r>
              <a:rPr dirty="0" sz="3700" spc="-295">
                <a:latin typeface="Trebuchet MS"/>
                <a:cs typeface="Trebuchet MS"/>
              </a:rPr>
              <a:t> </a:t>
            </a:r>
            <a:r>
              <a:rPr dirty="0" sz="3700" spc="-204">
                <a:latin typeface="Trebuchet MS"/>
                <a:cs typeface="Trebuchet MS"/>
              </a:rPr>
              <a:t>how</a:t>
            </a:r>
            <a:r>
              <a:rPr dirty="0" sz="3700" spc="-270">
                <a:latin typeface="Trebuchet MS"/>
                <a:cs typeface="Trebuchet MS"/>
              </a:rPr>
              <a:t> </a:t>
            </a:r>
            <a:r>
              <a:rPr dirty="0" sz="3700" spc="-185">
                <a:latin typeface="Trebuchet MS"/>
                <a:cs typeface="Trebuchet MS"/>
              </a:rPr>
              <a:t>to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20">
                <a:latin typeface="Trebuchet MS"/>
                <a:cs typeface="Trebuchet MS"/>
              </a:rPr>
              <a:t>push </a:t>
            </a:r>
            <a:r>
              <a:rPr dirty="0" sz="3700" spc="-20">
                <a:latin typeface="Trebuchet MS"/>
                <a:cs typeface="Trebuchet MS"/>
              </a:rPr>
              <a:t>	</a:t>
            </a:r>
            <a:r>
              <a:rPr dirty="0" sz="3700" spc="-200">
                <a:latin typeface="Trebuchet MS"/>
                <a:cs typeface="Trebuchet MS"/>
              </a:rPr>
              <a:t>the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240">
                <a:latin typeface="Trebuchet MS"/>
                <a:cs typeface="Trebuchet MS"/>
              </a:rPr>
              <a:t>project</a:t>
            </a:r>
            <a:r>
              <a:rPr dirty="0" sz="3700" spc="-295">
                <a:latin typeface="Trebuchet MS"/>
                <a:cs typeface="Trebuchet MS"/>
              </a:rPr>
              <a:t> </a:t>
            </a:r>
            <a:r>
              <a:rPr dirty="0" sz="3700" spc="-95">
                <a:latin typeface="Trebuchet MS"/>
                <a:cs typeface="Trebuchet MS"/>
              </a:rPr>
              <a:t>code</a:t>
            </a:r>
            <a:r>
              <a:rPr dirty="0" sz="3700" spc="-295">
                <a:latin typeface="Trebuchet MS"/>
                <a:cs typeface="Trebuchet MS"/>
              </a:rPr>
              <a:t> </a:t>
            </a:r>
            <a:r>
              <a:rPr dirty="0" sz="3700" spc="-185">
                <a:latin typeface="Trebuchet MS"/>
                <a:cs typeface="Trebuchet MS"/>
              </a:rPr>
              <a:t>to</a:t>
            </a:r>
            <a:r>
              <a:rPr dirty="0" sz="3700" spc="-295">
                <a:latin typeface="Trebuchet MS"/>
                <a:cs typeface="Trebuchet MS"/>
              </a:rPr>
              <a:t> </a:t>
            </a:r>
            <a:r>
              <a:rPr dirty="0" sz="3700" spc="-40">
                <a:latin typeface="Trebuchet MS"/>
                <a:cs typeface="Trebuchet MS"/>
              </a:rPr>
              <a:t>GitHub.</a:t>
            </a:r>
            <a:endParaRPr sz="3700">
              <a:latin typeface="Trebuchet MS"/>
              <a:cs typeface="Trebuchet MS"/>
            </a:endParaRPr>
          </a:p>
          <a:p>
            <a:pPr lvl="1" marL="2550160" indent="-39941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550160" algn="l"/>
              </a:tabLst>
            </a:pPr>
            <a:r>
              <a:rPr dirty="0" sz="3700" spc="-65" b="1">
                <a:latin typeface="Trebuchet MS"/>
                <a:cs typeface="Trebuchet MS"/>
              </a:rPr>
              <a:t>Content:</a:t>
            </a:r>
            <a:endParaRPr sz="3700">
              <a:latin typeface="Trebuchet MS"/>
              <a:cs typeface="Trebuchet MS"/>
            </a:endParaRPr>
          </a:p>
          <a:p>
            <a:pPr marL="1069975" marR="5080" indent="571500">
              <a:lnSpc>
                <a:spcPct val="108100"/>
              </a:lnSpc>
              <a:spcBef>
                <a:spcPts val="5"/>
              </a:spcBef>
              <a:buFont typeface="VL PGothic"/>
              <a:buChar char="◦"/>
              <a:tabLst>
                <a:tab pos="1641475" algn="l"/>
              </a:tabLst>
            </a:pPr>
            <a:r>
              <a:rPr dirty="0" sz="3700" spc="-30">
                <a:latin typeface="Trebuchet MS"/>
                <a:cs typeface="Trebuchet MS"/>
              </a:rPr>
              <a:t>Steps</a:t>
            </a:r>
            <a:r>
              <a:rPr dirty="0" sz="3700" spc="-315">
                <a:latin typeface="Trebuchet MS"/>
                <a:cs typeface="Trebuchet MS"/>
              </a:rPr>
              <a:t> </a:t>
            </a:r>
            <a:r>
              <a:rPr dirty="0" sz="3700" spc="-185">
                <a:latin typeface="Trebuchet MS"/>
                <a:cs typeface="Trebuchet MS"/>
              </a:rPr>
              <a:t>to</a:t>
            </a:r>
            <a:r>
              <a:rPr dirty="0" sz="3700" spc="-300">
                <a:latin typeface="Trebuchet MS"/>
                <a:cs typeface="Trebuchet MS"/>
              </a:rPr>
              <a:t> </a:t>
            </a:r>
            <a:r>
              <a:rPr dirty="0" sz="3700" spc="-185">
                <a:latin typeface="Trebuchet MS"/>
                <a:cs typeface="Trebuchet MS"/>
              </a:rPr>
              <a:t>initialize</a:t>
            </a:r>
            <a:r>
              <a:rPr dirty="0" sz="3700" spc="-325">
                <a:latin typeface="Trebuchet MS"/>
                <a:cs typeface="Trebuchet MS"/>
              </a:rPr>
              <a:t> </a:t>
            </a:r>
            <a:r>
              <a:rPr dirty="0" sz="3700" spc="-25">
                <a:latin typeface="Trebuchet MS"/>
                <a:cs typeface="Trebuchet MS"/>
              </a:rPr>
              <a:t>a</a:t>
            </a:r>
            <a:r>
              <a:rPr dirty="0" sz="3700" spc="-300">
                <a:latin typeface="Trebuchet MS"/>
                <a:cs typeface="Trebuchet MS"/>
              </a:rPr>
              <a:t> </a:t>
            </a:r>
            <a:r>
              <a:rPr dirty="0" sz="3700" spc="-25">
                <a:latin typeface="Trebuchet MS"/>
                <a:cs typeface="Trebuchet MS"/>
              </a:rPr>
              <a:t>Git </a:t>
            </a:r>
            <a:r>
              <a:rPr dirty="0" sz="3700" spc="-229">
                <a:latin typeface="Trebuchet MS"/>
                <a:cs typeface="Trebuchet MS"/>
              </a:rPr>
              <a:t>repository,</a:t>
            </a:r>
            <a:r>
              <a:rPr dirty="0" sz="3700" spc="-300">
                <a:latin typeface="Trebuchet MS"/>
                <a:cs typeface="Trebuchet MS"/>
              </a:rPr>
              <a:t> </a:t>
            </a:r>
            <a:r>
              <a:rPr dirty="0" sz="3700" spc="-80">
                <a:latin typeface="Trebuchet MS"/>
                <a:cs typeface="Trebuchet MS"/>
              </a:rPr>
              <a:t>add</a:t>
            </a:r>
            <a:r>
              <a:rPr dirty="0" sz="3700" spc="-270">
                <a:latin typeface="Trebuchet MS"/>
                <a:cs typeface="Trebuchet MS"/>
              </a:rPr>
              <a:t> </a:t>
            </a:r>
            <a:r>
              <a:rPr dirty="0" sz="3700" spc="-250">
                <a:latin typeface="Trebuchet MS"/>
                <a:cs typeface="Trebuchet MS"/>
              </a:rPr>
              <a:t>files,</a:t>
            </a:r>
            <a:r>
              <a:rPr dirty="0" sz="3700" spc="-280">
                <a:latin typeface="Trebuchet MS"/>
                <a:cs typeface="Trebuchet MS"/>
              </a:rPr>
              <a:t> </a:t>
            </a:r>
            <a:r>
              <a:rPr dirty="0" sz="3700" spc="-195">
                <a:latin typeface="Trebuchet MS"/>
                <a:cs typeface="Trebuchet MS"/>
              </a:rPr>
              <a:t>commit,</a:t>
            </a:r>
            <a:endParaRPr sz="3700">
              <a:latin typeface="Trebuchet MS"/>
              <a:cs typeface="Trebuchet MS"/>
            </a:endParaRPr>
          </a:p>
          <a:p>
            <a:pPr marL="1938655">
              <a:lnSpc>
                <a:spcPct val="100000"/>
              </a:lnSpc>
              <a:spcBef>
                <a:spcPts val="360"/>
              </a:spcBef>
            </a:pPr>
            <a:r>
              <a:rPr dirty="0" sz="3700" spc="-95">
                <a:latin typeface="Trebuchet MS"/>
                <a:cs typeface="Trebuchet MS"/>
              </a:rPr>
              <a:t>and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60">
                <a:latin typeface="Trebuchet MS"/>
                <a:cs typeface="Trebuchet MS"/>
              </a:rPr>
              <a:t>push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185">
                <a:latin typeface="Trebuchet MS"/>
                <a:cs typeface="Trebuchet MS"/>
              </a:rPr>
              <a:t>to</a:t>
            </a:r>
            <a:r>
              <a:rPr dirty="0" sz="3700" spc="-300">
                <a:latin typeface="Trebuchet MS"/>
                <a:cs typeface="Trebuchet MS"/>
              </a:rPr>
              <a:t> </a:t>
            </a:r>
            <a:r>
              <a:rPr dirty="0" sz="3700" spc="-10">
                <a:latin typeface="Trebuchet MS"/>
                <a:cs typeface="Trebuchet MS"/>
              </a:rPr>
              <a:t>GitHub</a:t>
            </a:r>
            <a:endParaRPr sz="3700">
              <a:latin typeface="Trebuchet MS"/>
              <a:cs typeface="Trebuchet MS"/>
            </a:endParaRPr>
          </a:p>
          <a:p>
            <a:pPr marL="1337945" marR="273050" indent="-532130">
              <a:lnSpc>
                <a:spcPct val="108100"/>
              </a:lnSpc>
              <a:buFont typeface="VL PGothic"/>
              <a:buChar char="◦"/>
              <a:tabLst>
                <a:tab pos="1432560" algn="l"/>
              </a:tabLst>
            </a:pPr>
            <a:r>
              <a:rPr dirty="0" sz="3700" spc="-155">
                <a:latin typeface="Trebuchet MS"/>
                <a:cs typeface="Trebuchet MS"/>
              </a:rPr>
              <a:t>Git</a:t>
            </a:r>
            <a:r>
              <a:rPr dirty="0" sz="3700" spc="-305">
                <a:latin typeface="Trebuchet MS"/>
                <a:cs typeface="Trebuchet MS"/>
              </a:rPr>
              <a:t> </a:t>
            </a:r>
            <a:r>
              <a:rPr dirty="0" sz="3700" spc="-150">
                <a:latin typeface="Trebuchet MS"/>
                <a:cs typeface="Trebuchet MS"/>
              </a:rPr>
              <a:t>commands:</a:t>
            </a:r>
            <a:r>
              <a:rPr dirty="0" sz="3700" spc="-285">
                <a:latin typeface="Trebuchet MS"/>
                <a:cs typeface="Trebuchet MS"/>
              </a:rPr>
              <a:t> </a:t>
            </a:r>
            <a:r>
              <a:rPr dirty="0" sz="3700" spc="-125">
                <a:latin typeface="Trebuchet MS"/>
                <a:cs typeface="Trebuchet MS"/>
              </a:rPr>
              <a:t>git</a:t>
            </a:r>
            <a:r>
              <a:rPr dirty="0" sz="3700" spc="-295">
                <a:latin typeface="Trebuchet MS"/>
                <a:cs typeface="Trebuchet MS"/>
              </a:rPr>
              <a:t> </a:t>
            </a:r>
            <a:r>
              <a:rPr dirty="0" sz="3700" spc="-290">
                <a:latin typeface="Trebuchet MS"/>
                <a:cs typeface="Trebuchet MS"/>
              </a:rPr>
              <a:t>init, </a:t>
            </a:r>
            <a:r>
              <a:rPr dirty="0" sz="3700" spc="-45">
                <a:latin typeface="Trebuchet MS"/>
                <a:cs typeface="Trebuchet MS"/>
              </a:rPr>
              <a:t>git </a:t>
            </a:r>
            <a:r>
              <a:rPr dirty="0" sz="3700" spc="-45">
                <a:latin typeface="Trebuchet MS"/>
                <a:cs typeface="Trebuchet MS"/>
              </a:rPr>
              <a:t>	</a:t>
            </a:r>
            <a:r>
              <a:rPr dirty="0" sz="3700" spc="-245">
                <a:latin typeface="Trebuchet MS"/>
                <a:cs typeface="Trebuchet MS"/>
              </a:rPr>
              <a:t>add,</a:t>
            </a:r>
            <a:r>
              <a:rPr dirty="0" sz="3700" spc="-285">
                <a:latin typeface="Trebuchet MS"/>
                <a:cs typeface="Trebuchet MS"/>
              </a:rPr>
              <a:t> </a:t>
            </a:r>
            <a:r>
              <a:rPr dirty="0" sz="3700" spc="-125">
                <a:latin typeface="Trebuchet MS"/>
                <a:cs typeface="Trebuchet MS"/>
              </a:rPr>
              <a:t>git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229">
                <a:latin typeface="Trebuchet MS"/>
                <a:cs typeface="Trebuchet MS"/>
              </a:rPr>
              <a:t>commit,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125">
                <a:latin typeface="Trebuchet MS"/>
                <a:cs typeface="Trebuchet MS"/>
              </a:rPr>
              <a:t>git</a:t>
            </a:r>
            <a:r>
              <a:rPr dirty="0" sz="3700" spc="-290">
                <a:latin typeface="Trebuchet MS"/>
                <a:cs typeface="Trebuchet MS"/>
              </a:rPr>
              <a:t> </a:t>
            </a:r>
            <a:r>
              <a:rPr dirty="0" sz="3700" spc="-20">
                <a:latin typeface="Trebuchet MS"/>
                <a:cs typeface="Trebuchet MS"/>
              </a:rPr>
              <a:t>push</a:t>
            </a:r>
            <a:endParaRPr sz="3700">
              <a:latin typeface="Trebuchet MS"/>
              <a:cs typeface="Trebuchet MS"/>
            </a:endParaRPr>
          </a:p>
          <a:p>
            <a:pPr marL="2976880">
              <a:lnSpc>
                <a:spcPct val="100000"/>
              </a:lnSpc>
              <a:spcBef>
                <a:spcPts val="365"/>
              </a:spcBef>
            </a:pPr>
            <a:r>
              <a:rPr dirty="0" sz="3700" spc="-665">
                <a:latin typeface="Trebuchet MS"/>
                <a:cs typeface="Trebuchet MS"/>
              </a:rPr>
              <a:t>.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8288000" cy="4128135"/>
            <a:chOff x="0" y="0"/>
            <a:chExt cx="18288000" cy="4128135"/>
          </a:xfrm>
        </p:grpSpPr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05554" y="0"/>
              <a:ext cx="1482445" cy="307276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2473297" cy="3521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3061462" cy="403275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160142"/>
              <a:ext cx="1518285" cy="1967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215895"/>
            <a:ext cx="18288000" cy="8071484"/>
            <a:chOff x="0" y="2215895"/>
            <a:chExt cx="18288000" cy="807148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15895"/>
              <a:ext cx="18287999" cy="80710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9446" y="4135373"/>
              <a:ext cx="8522208" cy="30861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759446" y="4135373"/>
              <a:ext cx="8522335" cy="3086100"/>
            </a:xfrm>
            <a:custGeom>
              <a:avLst/>
              <a:gdLst/>
              <a:ahLst/>
              <a:cxnLst/>
              <a:rect l="l" t="t" r="r" b="b"/>
              <a:pathLst>
                <a:path w="8522335" h="3086100">
                  <a:moveTo>
                    <a:pt x="175895" y="0"/>
                  </a:moveTo>
                  <a:lnTo>
                    <a:pt x="8346313" y="0"/>
                  </a:lnTo>
                  <a:lnTo>
                    <a:pt x="8380777" y="3413"/>
                  </a:lnTo>
                  <a:lnTo>
                    <a:pt x="8443896" y="29575"/>
                  </a:lnTo>
                  <a:lnTo>
                    <a:pt x="8492632" y="78311"/>
                  </a:lnTo>
                  <a:lnTo>
                    <a:pt x="8518794" y="141430"/>
                  </a:lnTo>
                  <a:lnTo>
                    <a:pt x="8522208" y="175895"/>
                  </a:lnTo>
                  <a:lnTo>
                    <a:pt x="8522208" y="2910205"/>
                  </a:lnTo>
                  <a:lnTo>
                    <a:pt x="8508809" y="2977515"/>
                  </a:lnTo>
                  <a:lnTo>
                    <a:pt x="8470646" y="3034538"/>
                  </a:lnTo>
                  <a:lnTo>
                    <a:pt x="8413623" y="3072701"/>
                  </a:lnTo>
                  <a:lnTo>
                    <a:pt x="8346313" y="3086100"/>
                  </a:lnTo>
                  <a:lnTo>
                    <a:pt x="175895" y="3086100"/>
                  </a:lnTo>
                  <a:lnTo>
                    <a:pt x="108584" y="3072701"/>
                  </a:lnTo>
                  <a:lnTo>
                    <a:pt x="51561" y="3034538"/>
                  </a:lnTo>
                  <a:lnTo>
                    <a:pt x="13398" y="2977515"/>
                  </a:lnTo>
                  <a:lnTo>
                    <a:pt x="0" y="2910205"/>
                  </a:lnTo>
                  <a:lnTo>
                    <a:pt x="0" y="175895"/>
                  </a:lnTo>
                  <a:lnTo>
                    <a:pt x="13398" y="108585"/>
                  </a:lnTo>
                  <a:lnTo>
                    <a:pt x="51561" y="51562"/>
                  </a:lnTo>
                  <a:lnTo>
                    <a:pt x="108584" y="13398"/>
                  </a:lnTo>
                  <a:lnTo>
                    <a:pt x="175895" y="0"/>
                  </a:lnTo>
                  <a:close/>
                </a:path>
              </a:pathLst>
            </a:custGeom>
            <a:ln w="1905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266713"/>
              <a:ext cx="18287999" cy="4020284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029461" y="915161"/>
            <a:ext cx="16230600" cy="20320"/>
          </a:xfrm>
          <a:custGeom>
            <a:avLst/>
            <a:gdLst/>
            <a:ahLst/>
            <a:cxnLst/>
            <a:rect l="l" t="t" r="r" b="b"/>
            <a:pathLst>
              <a:path w="16230600" h="20319">
                <a:moveTo>
                  <a:pt x="0" y="0"/>
                </a:moveTo>
                <a:lnTo>
                  <a:pt x="16230600" y="19812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29461" y="790194"/>
            <a:ext cx="16230600" cy="20320"/>
          </a:xfrm>
          <a:custGeom>
            <a:avLst/>
            <a:gdLst/>
            <a:ahLst/>
            <a:cxnLst/>
            <a:rect l="l" t="t" r="r" b="b"/>
            <a:pathLst>
              <a:path w="16230600" h="20320">
                <a:moveTo>
                  <a:pt x="0" y="0"/>
                </a:moveTo>
                <a:lnTo>
                  <a:pt x="16230600" y="19811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1671554" y="38305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2902" y="1829673"/>
            <a:ext cx="2224580" cy="6223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2902" y="7590349"/>
            <a:ext cx="2224580" cy="622299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7061060" y="5027565"/>
            <a:ext cx="1227455" cy="2066925"/>
          </a:xfrm>
          <a:custGeom>
            <a:avLst/>
            <a:gdLst/>
            <a:ahLst/>
            <a:cxnLst/>
            <a:rect l="l" t="t" r="r" b="b"/>
            <a:pathLst>
              <a:path w="1227455" h="2066925">
                <a:moveTo>
                  <a:pt x="1037329" y="0"/>
                </a:moveTo>
                <a:lnTo>
                  <a:pt x="1030849" y="0"/>
                </a:lnTo>
                <a:lnTo>
                  <a:pt x="1028160" y="2514"/>
                </a:lnTo>
                <a:lnTo>
                  <a:pt x="1027953" y="5717"/>
                </a:lnTo>
                <a:lnTo>
                  <a:pt x="1022301" y="85215"/>
                </a:lnTo>
                <a:lnTo>
                  <a:pt x="1016575" y="160075"/>
                </a:lnTo>
                <a:lnTo>
                  <a:pt x="1010645" y="230456"/>
                </a:lnTo>
                <a:lnTo>
                  <a:pt x="1004385" y="296517"/>
                </a:lnTo>
                <a:lnTo>
                  <a:pt x="997666" y="358415"/>
                </a:lnTo>
                <a:lnTo>
                  <a:pt x="990362" y="416310"/>
                </a:lnTo>
                <a:lnTo>
                  <a:pt x="982343" y="470358"/>
                </a:lnTo>
                <a:lnTo>
                  <a:pt x="973482" y="520718"/>
                </a:lnTo>
                <a:lnTo>
                  <a:pt x="963651" y="567549"/>
                </a:lnTo>
                <a:lnTo>
                  <a:pt x="952723" y="611009"/>
                </a:lnTo>
                <a:lnTo>
                  <a:pt x="940569" y="651255"/>
                </a:lnTo>
                <a:lnTo>
                  <a:pt x="927062" y="688447"/>
                </a:lnTo>
                <a:lnTo>
                  <a:pt x="895476" y="754300"/>
                </a:lnTo>
                <a:lnTo>
                  <a:pt x="856943" y="809833"/>
                </a:lnTo>
                <a:lnTo>
                  <a:pt x="810441" y="856300"/>
                </a:lnTo>
                <a:lnTo>
                  <a:pt x="754866" y="894804"/>
                </a:lnTo>
                <a:lnTo>
                  <a:pt x="688965" y="926366"/>
                </a:lnTo>
                <a:lnTo>
                  <a:pt x="651745" y="939862"/>
                </a:lnTo>
                <a:lnTo>
                  <a:pt x="611469" y="952006"/>
                </a:lnTo>
                <a:lnTo>
                  <a:pt x="567977" y="962925"/>
                </a:lnTo>
                <a:lnTo>
                  <a:pt x="521112" y="972747"/>
                </a:lnTo>
                <a:lnTo>
                  <a:pt x="470715" y="981599"/>
                </a:lnTo>
                <a:lnTo>
                  <a:pt x="416627" y="989610"/>
                </a:lnTo>
                <a:lnTo>
                  <a:pt x="358691" y="996906"/>
                </a:lnTo>
                <a:lnTo>
                  <a:pt x="296748" y="1003617"/>
                </a:lnTo>
                <a:lnTo>
                  <a:pt x="230640" y="1009868"/>
                </a:lnTo>
                <a:lnTo>
                  <a:pt x="160208" y="1015789"/>
                </a:lnTo>
                <a:lnTo>
                  <a:pt x="2510" y="1027389"/>
                </a:lnTo>
                <a:lnTo>
                  <a:pt x="0" y="1030076"/>
                </a:lnTo>
                <a:lnTo>
                  <a:pt x="0" y="1036551"/>
                </a:lnTo>
                <a:lnTo>
                  <a:pt x="2510" y="1039238"/>
                </a:lnTo>
                <a:lnTo>
                  <a:pt x="5737" y="1039445"/>
                </a:lnTo>
                <a:lnTo>
                  <a:pt x="230638" y="1056740"/>
                </a:lnTo>
                <a:lnTo>
                  <a:pt x="296747" y="1062995"/>
                </a:lnTo>
                <a:lnTo>
                  <a:pt x="358690" y="1069709"/>
                </a:lnTo>
                <a:lnTo>
                  <a:pt x="416626" y="1077008"/>
                </a:lnTo>
                <a:lnTo>
                  <a:pt x="470714" y="1085021"/>
                </a:lnTo>
                <a:lnTo>
                  <a:pt x="521111" y="1093875"/>
                </a:lnTo>
                <a:lnTo>
                  <a:pt x="567977" y="1103699"/>
                </a:lnTo>
                <a:lnTo>
                  <a:pt x="611468" y="1114619"/>
                </a:lnTo>
                <a:lnTo>
                  <a:pt x="651745" y="1126764"/>
                </a:lnTo>
                <a:lnTo>
                  <a:pt x="688965" y="1140261"/>
                </a:lnTo>
                <a:lnTo>
                  <a:pt x="754867" y="1171823"/>
                </a:lnTo>
                <a:lnTo>
                  <a:pt x="810441" y="1210327"/>
                </a:lnTo>
                <a:lnTo>
                  <a:pt x="856947" y="1256794"/>
                </a:lnTo>
                <a:lnTo>
                  <a:pt x="895483" y="1312327"/>
                </a:lnTo>
                <a:lnTo>
                  <a:pt x="927067" y="1378180"/>
                </a:lnTo>
                <a:lnTo>
                  <a:pt x="940573" y="1415371"/>
                </a:lnTo>
                <a:lnTo>
                  <a:pt x="952725" y="1455618"/>
                </a:lnTo>
                <a:lnTo>
                  <a:pt x="963651" y="1499077"/>
                </a:lnTo>
                <a:lnTo>
                  <a:pt x="973480" y="1545907"/>
                </a:lnTo>
                <a:lnTo>
                  <a:pt x="982338" y="1596266"/>
                </a:lnTo>
                <a:lnTo>
                  <a:pt x="990354" y="1650313"/>
                </a:lnTo>
                <a:lnTo>
                  <a:pt x="997656" y="1708205"/>
                </a:lnTo>
                <a:lnTo>
                  <a:pt x="1004371" y="1770101"/>
                </a:lnTo>
                <a:lnTo>
                  <a:pt x="1010627" y="1836160"/>
                </a:lnTo>
                <a:lnTo>
                  <a:pt x="1016552" y="1906539"/>
                </a:lnTo>
                <a:lnTo>
                  <a:pt x="1022274" y="1981396"/>
                </a:lnTo>
                <a:lnTo>
                  <a:pt x="1028161" y="2064114"/>
                </a:lnTo>
                <a:lnTo>
                  <a:pt x="1030850" y="2066623"/>
                </a:lnTo>
                <a:lnTo>
                  <a:pt x="1037331" y="2066623"/>
                </a:lnTo>
                <a:lnTo>
                  <a:pt x="1040019" y="2064114"/>
                </a:lnTo>
                <a:lnTo>
                  <a:pt x="1040226" y="2060890"/>
                </a:lnTo>
                <a:lnTo>
                  <a:pt x="1045878" y="1981392"/>
                </a:lnTo>
                <a:lnTo>
                  <a:pt x="1046463" y="1973740"/>
                </a:lnTo>
                <a:lnTo>
                  <a:pt x="1034090" y="1973740"/>
                </a:lnTo>
                <a:lnTo>
                  <a:pt x="1028335" y="1899108"/>
                </a:lnTo>
                <a:lnTo>
                  <a:pt x="1022359" y="1828917"/>
                </a:lnTo>
                <a:lnTo>
                  <a:pt x="1016034" y="1763009"/>
                </a:lnTo>
                <a:lnTo>
                  <a:pt x="1009231" y="1701226"/>
                </a:lnTo>
                <a:lnTo>
                  <a:pt x="1001821" y="1643408"/>
                </a:lnTo>
                <a:lnTo>
                  <a:pt x="993675" y="1589397"/>
                </a:lnTo>
                <a:lnTo>
                  <a:pt x="984666" y="1539035"/>
                </a:lnTo>
                <a:lnTo>
                  <a:pt x="974664" y="1492162"/>
                </a:lnTo>
                <a:lnTo>
                  <a:pt x="963541" y="1448621"/>
                </a:lnTo>
                <a:lnTo>
                  <a:pt x="951167" y="1408253"/>
                </a:lnTo>
                <a:lnTo>
                  <a:pt x="937415" y="1370898"/>
                </a:lnTo>
                <a:lnTo>
                  <a:pt x="905261" y="1304598"/>
                </a:lnTo>
                <a:lnTo>
                  <a:pt x="866047" y="1248451"/>
                </a:lnTo>
                <a:lnTo>
                  <a:pt x="818786" y="1201230"/>
                </a:lnTo>
                <a:lnTo>
                  <a:pt x="762589" y="1162046"/>
                </a:lnTo>
                <a:lnTo>
                  <a:pt x="696236" y="1129916"/>
                </a:lnTo>
                <a:lnTo>
                  <a:pt x="658854" y="1116174"/>
                </a:lnTo>
                <a:lnTo>
                  <a:pt x="618455" y="1103810"/>
                </a:lnTo>
                <a:lnTo>
                  <a:pt x="574882" y="1092695"/>
                </a:lnTo>
                <a:lnTo>
                  <a:pt x="527976" y="1082700"/>
                </a:lnTo>
                <a:lnTo>
                  <a:pt x="477577" y="1073698"/>
                </a:lnTo>
                <a:lnTo>
                  <a:pt x="423527" y="1065559"/>
                </a:lnTo>
                <a:lnTo>
                  <a:pt x="365667" y="1058154"/>
                </a:lnTo>
                <a:lnTo>
                  <a:pt x="303838" y="1051356"/>
                </a:lnTo>
                <a:lnTo>
                  <a:pt x="237880" y="1045036"/>
                </a:lnTo>
                <a:lnTo>
                  <a:pt x="92947" y="1033314"/>
                </a:lnTo>
                <a:lnTo>
                  <a:pt x="237880" y="1021592"/>
                </a:lnTo>
                <a:lnTo>
                  <a:pt x="303838" y="1015271"/>
                </a:lnTo>
                <a:lnTo>
                  <a:pt x="365667" y="1008473"/>
                </a:lnTo>
                <a:lnTo>
                  <a:pt x="423527" y="1001069"/>
                </a:lnTo>
                <a:lnTo>
                  <a:pt x="477577" y="992930"/>
                </a:lnTo>
                <a:lnTo>
                  <a:pt x="527976" y="983927"/>
                </a:lnTo>
                <a:lnTo>
                  <a:pt x="574882" y="973933"/>
                </a:lnTo>
                <a:lnTo>
                  <a:pt x="618455" y="962818"/>
                </a:lnTo>
                <a:lnTo>
                  <a:pt x="658853" y="950454"/>
                </a:lnTo>
                <a:lnTo>
                  <a:pt x="696236" y="936712"/>
                </a:lnTo>
                <a:lnTo>
                  <a:pt x="762589" y="904581"/>
                </a:lnTo>
                <a:lnTo>
                  <a:pt x="818785" y="865398"/>
                </a:lnTo>
                <a:lnTo>
                  <a:pt x="866047" y="818171"/>
                </a:lnTo>
                <a:lnTo>
                  <a:pt x="905260" y="762017"/>
                </a:lnTo>
                <a:lnTo>
                  <a:pt x="937415" y="695713"/>
                </a:lnTo>
                <a:lnTo>
                  <a:pt x="951167" y="658358"/>
                </a:lnTo>
                <a:lnTo>
                  <a:pt x="963540" y="617990"/>
                </a:lnTo>
                <a:lnTo>
                  <a:pt x="974663" y="574449"/>
                </a:lnTo>
                <a:lnTo>
                  <a:pt x="984665" y="527577"/>
                </a:lnTo>
                <a:lnTo>
                  <a:pt x="993675" y="477215"/>
                </a:lnTo>
                <a:lnTo>
                  <a:pt x="1001820" y="423204"/>
                </a:lnTo>
                <a:lnTo>
                  <a:pt x="1009230" y="365385"/>
                </a:lnTo>
                <a:lnTo>
                  <a:pt x="1016033" y="303601"/>
                </a:lnTo>
                <a:lnTo>
                  <a:pt x="1022358" y="237691"/>
                </a:lnTo>
                <a:lnTo>
                  <a:pt x="1028334" y="167497"/>
                </a:lnTo>
                <a:lnTo>
                  <a:pt x="1034089" y="92860"/>
                </a:lnTo>
                <a:lnTo>
                  <a:pt x="1046461" y="92860"/>
                </a:lnTo>
                <a:lnTo>
                  <a:pt x="1045876" y="85215"/>
                </a:lnTo>
                <a:lnTo>
                  <a:pt x="1040224" y="5717"/>
                </a:lnTo>
                <a:lnTo>
                  <a:pt x="1040018" y="2514"/>
                </a:lnTo>
                <a:lnTo>
                  <a:pt x="1037329" y="0"/>
                </a:lnTo>
                <a:close/>
              </a:path>
              <a:path w="1227455" h="2066925">
                <a:moveTo>
                  <a:pt x="1226938" y="1221749"/>
                </a:moveTo>
                <a:lnTo>
                  <a:pt x="1181579" y="1275334"/>
                </a:lnTo>
                <a:lnTo>
                  <a:pt x="1146023" y="1336400"/>
                </a:lnTo>
                <a:lnTo>
                  <a:pt x="1117012" y="1408253"/>
                </a:lnTo>
                <a:lnTo>
                  <a:pt x="1104639" y="1448621"/>
                </a:lnTo>
                <a:lnTo>
                  <a:pt x="1093515" y="1492162"/>
                </a:lnTo>
                <a:lnTo>
                  <a:pt x="1083513" y="1539035"/>
                </a:lnTo>
                <a:lnTo>
                  <a:pt x="1074504" y="1589397"/>
                </a:lnTo>
                <a:lnTo>
                  <a:pt x="1066359" y="1643408"/>
                </a:lnTo>
                <a:lnTo>
                  <a:pt x="1058949" y="1701226"/>
                </a:lnTo>
                <a:lnTo>
                  <a:pt x="1052146" y="1763009"/>
                </a:lnTo>
                <a:lnTo>
                  <a:pt x="1045821" y="1828917"/>
                </a:lnTo>
                <a:lnTo>
                  <a:pt x="1039845" y="1899108"/>
                </a:lnTo>
                <a:lnTo>
                  <a:pt x="1034090" y="1973740"/>
                </a:lnTo>
                <a:lnTo>
                  <a:pt x="1046463" y="1973740"/>
                </a:lnTo>
                <a:lnTo>
                  <a:pt x="1051605" y="1906535"/>
                </a:lnTo>
                <a:lnTo>
                  <a:pt x="1057534" y="1836155"/>
                </a:lnTo>
                <a:lnTo>
                  <a:pt x="1063795" y="1770095"/>
                </a:lnTo>
                <a:lnTo>
                  <a:pt x="1070513" y="1708197"/>
                </a:lnTo>
                <a:lnTo>
                  <a:pt x="1077819" y="1650303"/>
                </a:lnTo>
                <a:lnTo>
                  <a:pt x="1085838" y="1596255"/>
                </a:lnTo>
                <a:lnTo>
                  <a:pt x="1094700" y="1545894"/>
                </a:lnTo>
                <a:lnTo>
                  <a:pt x="1104531" y="1499063"/>
                </a:lnTo>
                <a:lnTo>
                  <a:pt x="1115460" y="1455603"/>
                </a:lnTo>
                <a:lnTo>
                  <a:pt x="1127615" y="1415356"/>
                </a:lnTo>
                <a:lnTo>
                  <a:pt x="1141124" y="1378164"/>
                </a:lnTo>
                <a:lnTo>
                  <a:pt x="1172711" y="1312315"/>
                </a:lnTo>
                <a:lnTo>
                  <a:pt x="1211241" y="1256789"/>
                </a:lnTo>
                <a:lnTo>
                  <a:pt x="1226938" y="1239606"/>
                </a:lnTo>
                <a:lnTo>
                  <a:pt x="1226938" y="1221749"/>
                </a:lnTo>
                <a:close/>
              </a:path>
              <a:path w="1227455" h="2066925">
                <a:moveTo>
                  <a:pt x="1046461" y="92860"/>
                </a:moveTo>
                <a:lnTo>
                  <a:pt x="1034089" y="92860"/>
                </a:lnTo>
                <a:lnTo>
                  <a:pt x="1039844" y="167497"/>
                </a:lnTo>
                <a:lnTo>
                  <a:pt x="1045820" y="237691"/>
                </a:lnTo>
                <a:lnTo>
                  <a:pt x="1052145" y="303601"/>
                </a:lnTo>
                <a:lnTo>
                  <a:pt x="1058948" y="365385"/>
                </a:lnTo>
                <a:lnTo>
                  <a:pt x="1066358" y="423204"/>
                </a:lnTo>
                <a:lnTo>
                  <a:pt x="1074503" y="477215"/>
                </a:lnTo>
                <a:lnTo>
                  <a:pt x="1083513" y="527577"/>
                </a:lnTo>
                <a:lnTo>
                  <a:pt x="1093515" y="574449"/>
                </a:lnTo>
                <a:lnTo>
                  <a:pt x="1104638" y="617990"/>
                </a:lnTo>
                <a:lnTo>
                  <a:pt x="1117012" y="658358"/>
                </a:lnTo>
                <a:lnTo>
                  <a:pt x="1130764" y="695713"/>
                </a:lnTo>
                <a:lnTo>
                  <a:pt x="1162918" y="762017"/>
                </a:lnTo>
                <a:lnTo>
                  <a:pt x="1202131" y="818171"/>
                </a:lnTo>
                <a:lnTo>
                  <a:pt x="1226938" y="844879"/>
                </a:lnTo>
                <a:lnTo>
                  <a:pt x="1226938" y="827022"/>
                </a:lnTo>
                <a:lnTo>
                  <a:pt x="1211236" y="809833"/>
                </a:lnTo>
                <a:lnTo>
                  <a:pt x="1191037" y="783278"/>
                </a:lnTo>
                <a:lnTo>
                  <a:pt x="1156105" y="722743"/>
                </a:lnTo>
                <a:lnTo>
                  <a:pt x="1127609" y="651255"/>
                </a:lnTo>
                <a:lnTo>
                  <a:pt x="1115455" y="611009"/>
                </a:lnTo>
                <a:lnTo>
                  <a:pt x="1104527" y="567549"/>
                </a:lnTo>
                <a:lnTo>
                  <a:pt x="1094696" y="520718"/>
                </a:lnTo>
                <a:lnTo>
                  <a:pt x="1085835" y="470358"/>
                </a:lnTo>
                <a:lnTo>
                  <a:pt x="1077816" y="416310"/>
                </a:lnTo>
                <a:lnTo>
                  <a:pt x="1070511" y="358415"/>
                </a:lnTo>
                <a:lnTo>
                  <a:pt x="1063793" y="296517"/>
                </a:lnTo>
                <a:lnTo>
                  <a:pt x="1057533" y="230456"/>
                </a:lnTo>
                <a:lnTo>
                  <a:pt x="1051603" y="160075"/>
                </a:lnTo>
                <a:lnTo>
                  <a:pt x="1046461" y="92860"/>
                </a:lnTo>
                <a:close/>
              </a:path>
            </a:pathLst>
          </a:custGeom>
          <a:solidFill>
            <a:srgbClr val="F6F3E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7395082" y="1126616"/>
            <a:ext cx="9596120" cy="2438400"/>
            <a:chOff x="7395082" y="1126616"/>
            <a:chExt cx="9596120" cy="2438400"/>
          </a:xfrm>
        </p:grpSpPr>
        <p:sp>
          <p:nvSpPr>
            <p:cNvPr id="15" name="object 15" descr=""/>
            <p:cNvSpPr/>
            <p:nvPr/>
          </p:nvSpPr>
          <p:spPr>
            <a:xfrm>
              <a:off x="13573280" y="2958622"/>
              <a:ext cx="379095" cy="379095"/>
            </a:xfrm>
            <a:custGeom>
              <a:avLst/>
              <a:gdLst/>
              <a:ahLst/>
              <a:cxnLst/>
              <a:rect l="l" t="t" r="r" b="b"/>
              <a:pathLst>
                <a:path w="379094" h="379095">
                  <a:moveTo>
                    <a:pt x="189326" y="0"/>
                  </a:moveTo>
                  <a:lnTo>
                    <a:pt x="181211" y="58612"/>
                  </a:lnTo>
                  <a:lnTo>
                    <a:pt x="170996" y="102491"/>
                  </a:lnTo>
                  <a:lnTo>
                    <a:pt x="134163" y="156156"/>
                  </a:lnTo>
                  <a:lnTo>
                    <a:pt x="58612" y="181211"/>
                  </a:lnTo>
                  <a:lnTo>
                    <a:pt x="0" y="189326"/>
                  </a:lnTo>
                  <a:lnTo>
                    <a:pt x="59244" y="197550"/>
                  </a:lnTo>
                  <a:lnTo>
                    <a:pt x="102877" y="207783"/>
                  </a:lnTo>
                  <a:lnTo>
                    <a:pt x="156267" y="244656"/>
                  </a:lnTo>
                  <a:lnTo>
                    <a:pt x="181229" y="320147"/>
                  </a:lnTo>
                  <a:lnTo>
                    <a:pt x="189326" y="378652"/>
                  </a:lnTo>
                  <a:lnTo>
                    <a:pt x="197442" y="320040"/>
                  </a:lnTo>
                  <a:lnTo>
                    <a:pt x="207656" y="276161"/>
                  </a:lnTo>
                  <a:lnTo>
                    <a:pt x="244489" y="222497"/>
                  </a:lnTo>
                  <a:lnTo>
                    <a:pt x="320041" y="197442"/>
                  </a:lnTo>
                  <a:lnTo>
                    <a:pt x="378653" y="189327"/>
                  </a:lnTo>
                  <a:lnTo>
                    <a:pt x="320041" y="181211"/>
                  </a:lnTo>
                  <a:lnTo>
                    <a:pt x="276162" y="170997"/>
                  </a:lnTo>
                  <a:lnTo>
                    <a:pt x="222496" y="134164"/>
                  </a:lnTo>
                  <a:lnTo>
                    <a:pt x="197442" y="58612"/>
                  </a:lnTo>
                  <a:lnTo>
                    <a:pt x="18932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52539" y="3337885"/>
              <a:ext cx="226580" cy="2265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5082" y="1126616"/>
              <a:ext cx="9595866" cy="130784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4296" y="1874519"/>
              <a:ext cx="3173349" cy="1307846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768333" y="4373016"/>
            <a:ext cx="6774180" cy="21215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81940" indent="-26924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81940" algn="l"/>
              </a:tabLst>
            </a:pPr>
            <a:r>
              <a:rPr dirty="0" sz="2500" spc="-285">
                <a:solidFill>
                  <a:srgbClr val="333333"/>
                </a:solidFill>
                <a:latin typeface="Noto Sans CJK HK"/>
                <a:cs typeface="Noto Sans CJK HK"/>
              </a:rPr>
              <a:t>Objective:</a:t>
            </a:r>
            <a:r>
              <a:rPr dirty="0" sz="2500" spc="18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20">
                <a:solidFill>
                  <a:srgbClr val="333333"/>
                </a:solidFill>
                <a:latin typeface="Noto Sans CJK HK"/>
                <a:cs typeface="Noto Sans CJK HK"/>
              </a:rPr>
              <a:t>Explain</a:t>
            </a:r>
            <a:r>
              <a:rPr dirty="0" sz="2500" spc="204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50">
                <a:solidFill>
                  <a:srgbClr val="333333"/>
                </a:solidFill>
                <a:latin typeface="Noto Sans CJK HK"/>
                <a:cs typeface="Noto Sans CJK HK"/>
              </a:rPr>
              <a:t>the</a:t>
            </a:r>
            <a:r>
              <a:rPr dirty="0" sz="2500" spc="20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20">
                <a:solidFill>
                  <a:srgbClr val="333333"/>
                </a:solidFill>
                <a:latin typeface="Noto Sans CJK HK"/>
                <a:cs typeface="Noto Sans CJK HK"/>
              </a:rPr>
              <a:t>integration</a:t>
            </a:r>
            <a:r>
              <a:rPr dirty="0" sz="2500" spc="204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90">
                <a:solidFill>
                  <a:srgbClr val="333333"/>
                </a:solidFill>
                <a:latin typeface="Noto Sans CJK HK"/>
                <a:cs typeface="Noto Sans CJK HK"/>
              </a:rPr>
              <a:t>process</a:t>
            </a:r>
            <a:r>
              <a:rPr dirty="0" sz="2500" spc="195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85">
                <a:solidFill>
                  <a:srgbClr val="333333"/>
                </a:solidFill>
                <a:latin typeface="Noto Sans CJK HK"/>
                <a:cs typeface="Noto Sans CJK HK"/>
              </a:rPr>
              <a:t>with</a:t>
            </a:r>
            <a:r>
              <a:rPr dirty="0" sz="2500" spc="19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90">
                <a:solidFill>
                  <a:srgbClr val="333333"/>
                </a:solidFill>
                <a:latin typeface="Noto Sans CJK HK"/>
                <a:cs typeface="Noto Sans CJK HK"/>
              </a:rPr>
              <a:t>Jenkins.</a:t>
            </a:r>
            <a:endParaRPr sz="2500">
              <a:latin typeface="Noto Sans CJK HK"/>
              <a:cs typeface="Noto Sans CJK HK"/>
            </a:endParaRPr>
          </a:p>
          <a:p>
            <a:pPr lvl="1" marL="3019425" indent="-26987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019425" algn="l"/>
              </a:tabLst>
            </a:pPr>
            <a:r>
              <a:rPr dirty="0" sz="2500" spc="-290">
                <a:solidFill>
                  <a:srgbClr val="333333"/>
                </a:solidFill>
                <a:latin typeface="Noto Sans CJK HK"/>
                <a:cs typeface="Noto Sans CJK HK"/>
              </a:rPr>
              <a:t>Content:</a:t>
            </a:r>
            <a:endParaRPr sz="2500">
              <a:latin typeface="Noto Sans CJK HK"/>
              <a:cs typeface="Noto Sans CJK HK"/>
            </a:endParaRPr>
          </a:p>
          <a:p>
            <a:pPr marL="1196340" indent="-26924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196340" algn="l"/>
              </a:tabLst>
            </a:pPr>
            <a:r>
              <a:rPr dirty="0" sz="2500" spc="-305">
                <a:solidFill>
                  <a:srgbClr val="333333"/>
                </a:solidFill>
                <a:latin typeface="Noto Sans CJK HK"/>
                <a:cs typeface="Noto Sans CJK HK"/>
              </a:rPr>
              <a:t>Set</a:t>
            </a:r>
            <a:r>
              <a:rPr dirty="0" sz="2500" spc="18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34">
                <a:solidFill>
                  <a:srgbClr val="333333"/>
                </a:solidFill>
                <a:latin typeface="Noto Sans CJK HK"/>
                <a:cs typeface="Noto Sans CJK HK"/>
              </a:rPr>
              <a:t>up</a:t>
            </a:r>
            <a:r>
              <a:rPr dirty="0" sz="2500" spc="19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80">
                <a:solidFill>
                  <a:srgbClr val="333333"/>
                </a:solidFill>
                <a:latin typeface="Noto Sans CJK HK"/>
                <a:cs typeface="Noto Sans CJK HK"/>
              </a:rPr>
              <a:t>Jenkins</a:t>
            </a:r>
            <a:r>
              <a:rPr dirty="0" sz="2500" spc="22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60">
                <a:solidFill>
                  <a:srgbClr val="333333"/>
                </a:solidFill>
                <a:latin typeface="Noto Sans CJK HK"/>
                <a:cs typeface="Noto Sans CJK HK"/>
              </a:rPr>
              <a:t>to</a:t>
            </a:r>
            <a:r>
              <a:rPr dirty="0" sz="2500" spc="21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70">
                <a:solidFill>
                  <a:srgbClr val="333333"/>
                </a:solidFill>
                <a:latin typeface="Noto Sans CJK HK"/>
                <a:cs typeface="Noto Sans CJK HK"/>
              </a:rPr>
              <a:t>connect</a:t>
            </a:r>
            <a:r>
              <a:rPr dirty="0" sz="2500" spc="215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85">
                <a:solidFill>
                  <a:srgbClr val="333333"/>
                </a:solidFill>
                <a:latin typeface="Noto Sans CJK HK"/>
                <a:cs typeface="Noto Sans CJK HK"/>
              </a:rPr>
              <a:t>with</a:t>
            </a:r>
            <a:r>
              <a:rPr dirty="0" sz="2500" spc="204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10">
                <a:solidFill>
                  <a:srgbClr val="333333"/>
                </a:solidFill>
                <a:latin typeface="Noto Sans CJK HK"/>
                <a:cs typeface="Noto Sans CJK HK"/>
              </a:rPr>
              <a:t>GitHub</a:t>
            </a:r>
            <a:endParaRPr sz="2500">
              <a:latin typeface="Noto Sans CJK HK"/>
              <a:cs typeface="Noto Sans CJK HK"/>
            </a:endParaRPr>
          </a:p>
          <a:p>
            <a:pPr marL="551815" marR="276860" indent="-269875">
              <a:lnSpc>
                <a:spcPct val="110000"/>
              </a:lnSpc>
              <a:buFont typeface="Arial"/>
              <a:buChar char="•"/>
              <a:tabLst>
                <a:tab pos="1874520" algn="l"/>
              </a:tabLst>
            </a:pPr>
            <a:r>
              <a:rPr dirty="0" sz="2500" spc="-275">
                <a:solidFill>
                  <a:srgbClr val="333333"/>
                </a:solidFill>
                <a:latin typeface="Noto Sans CJK HK"/>
                <a:cs typeface="Noto Sans CJK HK"/>
              </a:rPr>
              <a:t>Configure</a:t>
            </a:r>
            <a:r>
              <a:rPr dirty="0" sz="2500" spc="229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285">
                <a:solidFill>
                  <a:srgbClr val="333333"/>
                </a:solidFill>
                <a:latin typeface="Noto Sans CJK HK"/>
                <a:cs typeface="Noto Sans CJK HK"/>
              </a:rPr>
              <a:t>Jenkins</a:t>
            </a:r>
            <a:r>
              <a:rPr dirty="0" sz="2500" spc="24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25">
                <a:solidFill>
                  <a:srgbClr val="333333"/>
                </a:solidFill>
                <a:latin typeface="Noto Sans CJK HK"/>
                <a:cs typeface="Noto Sans CJK HK"/>
              </a:rPr>
              <a:t>pipeline</a:t>
            </a:r>
            <a:r>
              <a:rPr dirty="0" sz="2500" spc="229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60">
                <a:solidFill>
                  <a:srgbClr val="333333"/>
                </a:solidFill>
                <a:latin typeface="Noto Sans CJK HK"/>
                <a:cs typeface="Noto Sans CJK HK"/>
              </a:rPr>
              <a:t>to</a:t>
            </a:r>
            <a:r>
              <a:rPr dirty="0" sz="2500" spc="21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15">
                <a:solidFill>
                  <a:srgbClr val="333333"/>
                </a:solidFill>
                <a:latin typeface="Noto Sans CJK HK"/>
                <a:cs typeface="Noto Sans CJK HK"/>
              </a:rPr>
              <a:t>automate</a:t>
            </a:r>
            <a:r>
              <a:rPr dirty="0" sz="2500" spc="22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325">
                <a:solidFill>
                  <a:srgbClr val="333333"/>
                </a:solidFill>
                <a:latin typeface="Noto Sans CJK HK"/>
                <a:cs typeface="Noto Sans CJK HK"/>
              </a:rPr>
              <a:t>testing</a:t>
            </a:r>
            <a:r>
              <a:rPr dirty="0" sz="2500" spc="225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45">
                <a:solidFill>
                  <a:srgbClr val="333333"/>
                </a:solidFill>
                <a:latin typeface="Noto Sans CJK HK"/>
                <a:cs typeface="Noto Sans CJK HK"/>
              </a:rPr>
              <a:t>and</a:t>
            </a:r>
            <a:r>
              <a:rPr dirty="0" sz="2500" spc="625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625">
                <a:solidFill>
                  <a:srgbClr val="333333"/>
                </a:solidFill>
                <a:latin typeface="Noto Sans CJK HK"/>
                <a:cs typeface="Noto Sans CJK HK"/>
              </a:rPr>
              <a:t>	</a:t>
            </a:r>
            <a:r>
              <a:rPr dirty="0" sz="2500" spc="-385">
                <a:solidFill>
                  <a:srgbClr val="333333"/>
                </a:solidFill>
                <a:latin typeface="Noto Sans CJK HK"/>
                <a:cs typeface="Noto Sans CJK HK"/>
              </a:rPr>
              <a:t>deployment</a:t>
            </a:r>
            <a:r>
              <a:rPr dirty="0" sz="2500" spc="22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15">
                <a:solidFill>
                  <a:srgbClr val="333333"/>
                </a:solidFill>
                <a:latin typeface="Noto Sans CJK HK"/>
                <a:cs typeface="Noto Sans CJK HK"/>
              </a:rPr>
              <a:t>on</a:t>
            </a:r>
            <a:r>
              <a:rPr dirty="0" sz="2500" spc="21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30">
                <a:solidFill>
                  <a:srgbClr val="333333"/>
                </a:solidFill>
                <a:latin typeface="Noto Sans CJK HK"/>
                <a:cs typeface="Noto Sans CJK HK"/>
              </a:rPr>
              <a:t>code</a:t>
            </a:r>
            <a:r>
              <a:rPr dirty="0" sz="2500" spc="20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2500" spc="-415">
                <a:solidFill>
                  <a:srgbClr val="333333"/>
                </a:solidFill>
                <a:latin typeface="Noto Sans CJK HK"/>
                <a:cs typeface="Noto Sans CJK HK"/>
              </a:rPr>
              <a:t>changes</a:t>
            </a:r>
            <a:endParaRPr sz="2500">
              <a:latin typeface="Noto Sans CJK HK"/>
              <a:cs typeface="Noto Sans CJK HK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969391"/>
            <a:ext cx="11912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30" b="0">
                <a:solidFill>
                  <a:srgbClr val="333333"/>
                </a:solidFill>
                <a:latin typeface="Noto Sans CJK HK"/>
                <a:cs typeface="Noto Sans CJK HK"/>
              </a:rPr>
              <a:t>Page</a:t>
            </a:r>
            <a:r>
              <a:rPr dirty="0" sz="3000" spc="220" b="0">
                <a:solidFill>
                  <a:srgbClr val="333333"/>
                </a:solidFill>
                <a:latin typeface="Noto Sans CJK HK"/>
                <a:cs typeface="Noto Sans CJK HK"/>
              </a:rPr>
              <a:t> </a:t>
            </a:r>
            <a:r>
              <a:rPr dirty="0" sz="3000" spc="-114" b="0">
                <a:solidFill>
                  <a:srgbClr val="333333"/>
                </a:solidFill>
                <a:latin typeface="Noto Sans CJK HK"/>
                <a:cs typeface="Noto Sans CJK HK"/>
              </a:rPr>
              <a:t>02</a:t>
            </a:r>
            <a:endParaRPr sz="30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838195"/>
            <a:ext cx="18288000" cy="9448800"/>
            <a:chOff x="0" y="838195"/>
            <a:chExt cx="18288000" cy="9448800"/>
          </a:xfrm>
        </p:grpSpPr>
        <p:sp>
          <p:nvSpPr>
            <p:cNvPr id="4" name="object 4" descr=""/>
            <p:cNvSpPr/>
            <p:nvPr/>
          </p:nvSpPr>
          <p:spPr>
            <a:xfrm>
              <a:off x="1460026" y="1334079"/>
              <a:ext cx="15373350" cy="8953500"/>
            </a:xfrm>
            <a:custGeom>
              <a:avLst/>
              <a:gdLst/>
              <a:ahLst/>
              <a:cxnLst/>
              <a:rect l="l" t="t" r="r" b="b"/>
              <a:pathLst>
                <a:path w="15373350" h="8953500">
                  <a:moveTo>
                    <a:pt x="0" y="0"/>
                  </a:moveTo>
                  <a:lnTo>
                    <a:pt x="15372916" y="0"/>
                  </a:lnTo>
                  <a:lnTo>
                    <a:pt x="15372916" y="8952915"/>
                  </a:lnTo>
                  <a:lnTo>
                    <a:pt x="0" y="8952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8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54195" y="849878"/>
              <a:ext cx="14609444" cy="9437370"/>
            </a:xfrm>
            <a:custGeom>
              <a:avLst/>
              <a:gdLst/>
              <a:ahLst/>
              <a:cxnLst/>
              <a:rect l="l" t="t" r="r" b="b"/>
              <a:pathLst>
                <a:path w="14609444" h="9437370">
                  <a:moveTo>
                    <a:pt x="5655060" y="0"/>
                  </a:moveTo>
                  <a:lnTo>
                    <a:pt x="4849101" y="4895"/>
                  </a:lnTo>
                  <a:lnTo>
                    <a:pt x="3991379" y="39163"/>
                  </a:lnTo>
                  <a:lnTo>
                    <a:pt x="0" y="313306"/>
                  </a:lnTo>
                  <a:lnTo>
                    <a:pt x="0" y="9437116"/>
                  </a:lnTo>
                  <a:lnTo>
                    <a:pt x="14606525" y="9437116"/>
                  </a:lnTo>
                  <a:lnTo>
                    <a:pt x="14609259" y="313306"/>
                  </a:lnTo>
                  <a:lnTo>
                    <a:pt x="7306235" y="313306"/>
                  </a:lnTo>
                  <a:lnTo>
                    <a:pt x="7227638" y="264352"/>
                  </a:lnTo>
                  <a:lnTo>
                    <a:pt x="6959046" y="156653"/>
                  </a:lnTo>
                  <a:lnTo>
                    <a:pt x="6451255" y="48954"/>
                  </a:lnTo>
                  <a:lnTo>
                    <a:pt x="5655060" y="0"/>
                  </a:lnTo>
                  <a:close/>
                </a:path>
                <a:path w="14609444" h="9437370">
                  <a:moveTo>
                    <a:pt x="8957409" y="0"/>
                  </a:moveTo>
                  <a:lnTo>
                    <a:pt x="8214011" y="4895"/>
                  </a:lnTo>
                  <a:lnTo>
                    <a:pt x="7794214" y="39163"/>
                  </a:lnTo>
                  <a:lnTo>
                    <a:pt x="7543221" y="132176"/>
                  </a:lnTo>
                  <a:lnTo>
                    <a:pt x="7306235" y="313306"/>
                  </a:lnTo>
                  <a:lnTo>
                    <a:pt x="14609259" y="313306"/>
                  </a:lnTo>
                  <a:lnTo>
                    <a:pt x="10378710" y="48954"/>
                  </a:lnTo>
                  <a:lnTo>
                    <a:pt x="8957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0715" y="838195"/>
              <a:ext cx="15398115" cy="9448800"/>
            </a:xfrm>
            <a:custGeom>
              <a:avLst/>
              <a:gdLst/>
              <a:ahLst/>
              <a:cxnLst/>
              <a:rect l="l" t="t" r="r" b="b"/>
              <a:pathLst>
                <a:path w="15398115" h="9448800">
                  <a:moveTo>
                    <a:pt x="3235629" y="152399"/>
                  </a:moveTo>
                  <a:lnTo>
                    <a:pt x="2770467" y="152399"/>
                  </a:lnTo>
                  <a:lnTo>
                    <a:pt x="2505190" y="177799"/>
                  </a:lnTo>
                  <a:lnTo>
                    <a:pt x="2374934" y="177799"/>
                  </a:lnTo>
                  <a:lnTo>
                    <a:pt x="2120446" y="203199"/>
                  </a:lnTo>
                  <a:lnTo>
                    <a:pt x="1996720" y="203199"/>
                  </a:lnTo>
                  <a:lnTo>
                    <a:pt x="1476785" y="241299"/>
                  </a:lnTo>
                  <a:lnTo>
                    <a:pt x="868276" y="279399"/>
                  </a:lnTo>
                  <a:lnTo>
                    <a:pt x="604030" y="304799"/>
                  </a:lnTo>
                  <a:lnTo>
                    <a:pt x="400372" y="317499"/>
                  </a:lnTo>
                  <a:lnTo>
                    <a:pt x="387970" y="317499"/>
                  </a:lnTo>
                  <a:lnTo>
                    <a:pt x="387970" y="495299"/>
                  </a:lnTo>
                  <a:lnTo>
                    <a:pt x="0" y="495299"/>
                  </a:lnTo>
                  <a:lnTo>
                    <a:pt x="0" y="9448799"/>
                  </a:lnTo>
                  <a:lnTo>
                    <a:pt x="21726" y="9448799"/>
                  </a:lnTo>
                  <a:lnTo>
                    <a:pt x="21726" y="520699"/>
                  </a:lnTo>
                  <a:lnTo>
                    <a:pt x="415908" y="520699"/>
                  </a:lnTo>
                  <a:lnTo>
                    <a:pt x="415908" y="342899"/>
                  </a:lnTo>
                  <a:lnTo>
                    <a:pt x="472294" y="330199"/>
                  </a:lnTo>
                  <a:lnTo>
                    <a:pt x="597704" y="330199"/>
                  </a:lnTo>
                  <a:lnTo>
                    <a:pt x="745919" y="317499"/>
                  </a:lnTo>
                  <a:lnTo>
                    <a:pt x="1289051" y="279399"/>
                  </a:lnTo>
                  <a:lnTo>
                    <a:pt x="1771741" y="241299"/>
                  </a:lnTo>
                  <a:lnTo>
                    <a:pt x="1947518" y="241299"/>
                  </a:lnTo>
                  <a:lnTo>
                    <a:pt x="2191211" y="215899"/>
                  </a:lnTo>
                  <a:lnTo>
                    <a:pt x="2316513" y="215899"/>
                  </a:lnTo>
                  <a:lnTo>
                    <a:pt x="2572821" y="190499"/>
                  </a:lnTo>
                  <a:lnTo>
                    <a:pt x="2703345" y="190499"/>
                  </a:lnTo>
                  <a:lnTo>
                    <a:pt x="2967932" y="165099"/>
                  </a:lnTo>
                  <a:lnTo>
                    <a:pt x="3101512" y="165099"/>
                  </a:lnTo>
                  <a:lnTo>
                    <a:pt x="3235629" y="152399"/>
                  </a:lnTo>
                  <a:close/>
                </a:path>
                <a:path w="15398115" h="9448800">
                  <a:moveTo>
                    <a:pt x="415908" y="520699"/>
                  </a:moveTo>
                  <a:lnTo>
                    <a:pt x="391077" y="520699"/>
                  </a:lnTo>
                  <a:lnTo>
                    <a:pt x="391077" y="9448799"/>
                  </a:lnTo>
                  <a:lnTo>
                    <a:pt x="415908" y="9448799"/>
                  </a:lnTo>
                  <a:lnTo>
                    <a:pt x="415908" y="520699"/>
                  </a:lnTo>
                  <a:close/>
                </a:path>
                <a:path w="15398115" h="9448800">
                  <a:moveTo>
                    <a:pt x="7724093" y="330199"/>
                  </a:moveTo>
                  <a:lnTo>
                    <a:pt x="7697286" y="330199"/>
                  </a:lnTo>
                  <a:lnTo>
                    <a:pt x="7697286" y="9448799"/>
                  </a:lnTo>
                  <a:lnTo>
                    <a:pt x="7722143" y="9448799"/>
                  </a:lnTo>
                  <a:lnTo>
                    <a:pt x="7722143" y="495299"/>
                  </a:lnTo>
                  <a:lnTo>
                    <a:pt x="7719036" y="342899"/>
                  </a:lnTo>
                  <a:lnTo>
                    <a:pt x="7724093" y="330199"/>
                  </a:lnTo>
                  <a:close/>
                </a:path>
                <a:path w="15398115" h="9448800">
                  <a:moveTo>
                    <a:pt x="13413308" y="203199"/>
                  </a:moveTo>
                  <a:lnTo>
                    <a:pt x="12971171" y="203199"/>
                  </a:lnTo>
                  <a:lnTo>
                    <a:pt x="13223697" y="228599"/>
                  </a:lnTo>
                  <a:lnTo>
                    <a:pt x="13346754" y="228599"/>
                  </a:lnTo>
                  <a:lnTo>
                    <a:pt x="14025049" y="279399"/>
                  </a:lnTo>
                  <a:lnTo>
                    <a:pt x="14791105" y="330199"/>
                  </a:lnTo>
                  <a:lnTo>
                    <a:pt x="14943539" y="342899"/>
                  </a:lnTo>
                  <a:lnTo>
                    <a:pt x="15000310" y="342899"/>
                  </a:lnTo>
                  <a:lnTo>
                    <a:pt x="15000311" y="9448799"/>
                  </a:lnTo>
                  <a:lnTo>
                    <a:pt x="15018953" y="9448799"/>
                  </a:lnTo>
                  <a:lnTo>
                    <a:pt x="15018953" y="520699"/>
                  </a:lnTo>
                  <a:lnTo>
                    <a:pt x="15397763" y="520699"/>
                  </a:lnTo>
                  <a:lnTo>
                    <a:pt x="15397763" y="495299"/>
                  </a:lnTo>
                  <a:lnTo>
                    <a:pt x="15022060" y="495299"/>
                  </a:lnTo>
                  <a:lnTo>
                    <a:pt x="15022060" y="317499"/>
                  </a:lnTo>
                  <a:lnTo>
                    <a:pt x="15009632" y="317499"/>
                  </a:lnTo>
                  <a:lnTo>
                    <a:pt x="14039081" y="253999"/>
                  </a:lnTo>
                  <a:lnTo>
                    <a:pt x="13534350" y="215899"/>
                  </a:lnTo>
                  <a:lnTo>
                    <a:pt x="13413308" y="203199"/>
                  </a:lnTo>
                  <a:close/>
                </a:path>
                <a:path w="15398115" h="9448800">
                  <a:moveTo>
                    <a:pt x="15397763" y="520699"/>
                  </a:moveTo>
                  <a:lnTo>
                    <a:pt x="15366692" y="520699"/>
                  </a:lnTo>
                  <a:lnTo>
                    <a:pt x="15366692" y="9448799"/>
                  </a:lnTo>
                  <a:lnTo>
                    <a:pt x="15397763" y="9448799"/>
                  </a:lnTo>
                  <a:lnTo>
                    <a:pt x="15397763" y="520699"/>
                  </a:lnTo>
                  <a:close/>
                </a:path>
                <a:path w="15398115" h="9448800">
                  <a:moveTo>
                    <a:pt x="7740067" y="317499"/>
                  </a:moveTo>
                  <a:lnTo>
                    <a:pt x="7676189" y="317499"/>
                  </a:lnTo>
                  <a:lnTo>
                    <a:pt x="7685210" y="330199"/>
                  </a:lnTo>
                  <a:lnTo>
                    <a:pt x="7731082" y="330199"/>
                  </a:lnTo>
                  <a:lnTo>
                    <a:pt x="7740067" y="317499"/>
                  </a:lnTo>
                  <a:close/>
                </a:path>
                <a:path w="15398115" h="9448800">
                  <a:moveTo>
                    <a:pt x="7679463" y="292099"/>
                  </a:moveTo>
                  <a:lnTo>
                    <a:pt x="7636445" y="292099"/>
                  </a:lnTo>
                  <a:lnTo>
                    <a:pt x="7651869" y="304799"/>
                  </a:lnTo>
                  <a:lnTo>
                    <a:pt x="7665096" y="317499"/>
                  </a:lnTo>
                  <a:lnTo>
                    <a:pt x="7703500" y="317499"/>
                  </a:lnTo>
                  <a:lnTo>
                    <a:pt x="7697379" y="304799"/>
                  </a:lnTo>
                  <a:lnTo>
                    <a:pt x="7689388" y="304799"/>
                  </a:lnTo>
                  <a:lnTo>
                    <a:pt x="7679463" y="292099"/>
                  </a:lnTo>
                  <a:close/>
                </a:path>
                <a:path w="15398115" h="9448800">
                  <a:moveTo>
                    <a:pt x="7764281" y="304799"/>
                  </a:moveTo>
                  <a:lnTo>
                    <a:pt x="7709888" y="304799"/>
                  </a:lnTo>
                  <a:lnTo>
                    <a:pt x="7703500" y="317499"/>
                  </a:lnTo>
                  <a:lnTo>
                    <a:pt x="7751112" y="317499"/>
                  </a:lnTo>
                  <a:lnTo>
                    <a:pt x="7764281" y="304799"/>
                  </a:lnTo>
                  <a:close/>
                </a:path>
                <a:path w="15398115" h="9448800">
                  <a:moveTo>
                    <a:pt x="8644812" y="63499"/>
                  </a:moveTo>
                  <a:lnTo>
                    <a:pt x="8435996" y="63499"/>
                  </a:lnTo>
                  <a:lnTo>
                    <a:pt x="8373615" y="76199"/>
                  </a:lnTo>
                  <a:lnTo>
                    <a:pt x="8314471" y="88899"/>
                  </a:lnTo>
                  <a:lnTo>
                    <a:pt x="8258498" y="101599"/>
                  </a:lnTo>
                  <a:lnTo>
                    <a:pt x="8205630" y="114299"/>
                  </a:lnTo>
                  <a:lnTo>
                    <a:pt x="8155802" y="126999"/>
                  </a:lnTo>
                  <a:lnTo>
                    <a:pt x="8108947" y="139699"/>
                  </a:lnTo>
                  <a:lnTo>
                    <a:pt x="8065000" y="152399"/>
                  </a:lnTo>
                  <a:lnTo>
                    <a:pt x="8023894" y="165099"/>
                  </a:lnTo>
                  <a:lnTo>
                    <a:pt x="7985564" y="177799"/>
                  </a:lnTo>
                  <a:lnTo>
                    <a:pt x="7916968" y="203199"/>
                  </a:lnTo>
                  <a:lnTo>
                    <a:pt x="7858684" y="228599"/>
                  </a:lnTo>
                  <a:lnTo>
                    <a:pt x="7810185" y="253999"/>
                  </a:lnTo>
                  <a:lnTo>
                    <a:pt x="7789441" y="266699"/>
                  </a:lnTo>
                  <a:lnTo>
                    <a:pt x="7770945" y="266699"/>
                  </a:lnTo>
                  <a:lnTo>
                    <a:pt x="7754631" y="279399"/>
                  </a:lnTo>
                  <a:lnTo>
                    <a:pt x="7740435" y="292099"/>
                  </a:lnTo>
                  <a:lnTo>
                    <a:pt x="7728290" y="292099"/>
                  </a:lnTo>
                  <a:lnTo>
                    <a:pt x="7718129" y="304799"/>
                  </a:lnTo>
                  <a:lnTo>
                    <a:pt x="7779639" y="304799"/>
                  </a:lnTo>
                  <a:lnTo>
                    <a:pt x="7797248" y="292099"/>
                  </a:lnTo>
                  <a:lnTo>
                    <a:pt x="7817173" y="279399"/>
                  </a:lnTo>
                  <a:lnTo>
                    <a:pt x="7839478" y="266699"/>
                  </a:lnTo>
                  <a:lnTo>
                    <a:pt x="7864227" y="253999"/>
                  </a:lnTo>
                  <a:lnTo>
                    <a:pt x="7891484" y="241299"/>
                  </a:lnTo>
                  <a:lnTo>
                    <a:pt x="7921313" y="228599"/>
                  </a:lnTo>
                  <a:lnTo>
                    <a:pt x="7953778" y="228599"/>
                  </a:lnTo>
                  <a:lnTo>
                    <a:pt x="7988943" y="215899"/>
                  </a:lnTo>
                  <a:lnTo>
                    <a:pt x="8026872" y="203199"/>
                  </a:lnTo>
                  <a:lnTo>
                    <a:pt x="8067629" y="177799"/>
                  </a:lnTo>
                  <a:lnTo>
                    <a:pt x="8111277" y="165099"/>
                  </a:lnTo>
                  <a:lnTo>
                    <a:pt x="8157882" y="152399"/>
                  </a:lnTo>
                  <a:lnTo>
                    <a:pt x="8207507" y="139699"/>
                  </a:lnTo>
                  <a:lnTo>
                    <a:pt x="8260215" y="139699"/>
                  </a:lnTo>
                  <a:lnTo>
                    <a:pt x="8316072" y="126999"/>
                  </a:lnTo>
                  <a:lnTo>
                    <a:pt x="8375140" y="114299"/>
                  </a:lnTo>
                  <a:lnTo>
                    <a:pt x="8437484" y="101599"/>
                  </a:lnTo>
                  <a:lnTo>
                    <a:pt x="8572256" y="76199"/>
                  </a:lnTo>
                  <a:lnTo>
                    <a:pt x="8644812" y="63499"/>
                  </a:lnTo>
                  <a:close/>
                </a:path>
                <a:path w="15398115" h="9448800">
                  <a:moveTo>
                    <a:pt x="6974006" y="63499"/>
                  </a:moveTo>
                  <a:lnTo>
                    <a:pt x="6770227" y="63499"/>
                  </a:lnTo>
                  <a:lnTo>
                    <a:pt x="6842732" y="76199"/>
                  </a:lnTo>
                  <a:lnTo>
                    <a:pt x="6977458" y="101599"/>
                  </a:lnTo>
                  <a:lnTo>
                    <a:pt x="7039805" y="101599"/>
                  </a:lnTo>
                  <a:lnTo>
                    <a:pt x="7098891" y="114299"/>
                  </a:lnTo>
                  <a:lnTo>
                    <a:pt x="7154779" y="126999"/>
                  </a:lnTo>
                  <a:lnTo>
                    <a:pt x="7207531" y="139699"/>
                  </a:lnTo>
                  <a:lnTo>
                    <a:pt x="7257211" y="152399"/>
                  </a:lnTo>
                  <a:lnTo>
                    <a:pt x="7303880" y="165099"/>
                  </a:lnTo>
                  <a:lnTo>
                    <a:pt x="7347601" y="177799"/>
                  </a:lnTo>
                  <a:lnTo>
                    <a:pt x="7388436" y="190499"/>
                  </a:lnTo>
                  <a:lnTo>
                    <a:pt x="7426450" y="203199"/>
                  </a:lnTo>
                  <a:lnTo>
                    <a:pt x="7494258" y="228599"/>
                  </a:lnTo>
                  <a:lnTo>
                    <a:pt x="7551526" y="253999"/>
                  </a:lnTo>
                  <a:lnTo>
                    <a:pt x="7598755" y="279399"/>
                  </a:lnTo>
                  <a:lnTo>
                    <a:pt x="7618761" y="292099"/>
                  </a:lnTo>
                  <a:lnTo>
                    <a:pt x="7667538" y="292099"/>
                  </a:lnTo>
                  <a:lnTo>
                    <a:pt x="7653548" y="279399"/>
                  </a:lnTo>
                  <a:lnTo>
                    <a:pt x="7637428" y="266699"/>
                  </a:lnTo>
                  <a:lnTo>
                    <a:pt x="7619111" y="266699"/>
                  </a:lnTo>
                  <a:lnTo>
                    <a:pt x="7598533" y="253999"/>
                  </a:lnTo>
                  <a:lnTo>
                    <a:pt x="7550331" y="228599"/>
                  </a:lnTo>
                  <a:lnTo>
                    <a:pt x="7492299" y="203199"/>
                  </a:lnTo>
                  <a:lnTo>
                    <a:pt x="7423912" y="177799"/>
                  </a:lnTo>
                  <a:lnTo>
                    <a:pt x="7385672" y="165099"/>
                  </a:lnTo>
                  <a:lnTo>
                    <a:pt x="7344647" y="152399"/>
                  </a:lnTo>
                  <a:lnTo>
                    <a:pt x="7300772" y="139699"/>
                  </a:lnTo>
                  <a:lnTo>
                    <a:pt x="7253982" y="126999"/>
                  </a:lnTo>
                  <a:lnTo>
                    <a:pt x="7204211" y="114299"/>
                  </a:lnTo>
                  <a:lnTo>
                    <a:pt x="7151393" y="101599"/>
                  </a:lnTo>
                  <a:lnTo>
                    <a:pt x="7095463" y="88899"/>
                  </a:lnTo>
                  <a:lnTo>
                    <a:pt x="7036356" y="76199"/>
                  </a:lnTo>
                  <a:lnTo>
                    <a:pt x="6974006" y="63499"/>
                  </a:lnTo>
                  <a:close/>
                </a:path>
                <a:path w="15398115" h="9448800">
                  <a:moveTo>
                    <a:pt x="13035103" y="177799"/>
                  </a:moveTo>
                  <a:lnTo>
                    <a:pt x="12579955" y="177799"/>
                  </a:lnTo>
                  <a:lnTo>
                    <a:pt x="12842182" y="203199"/>
                  </a:lnTo>
                  <a:lnTo>
                    <a:pt x="13289585" y="203199"/>
                  </a:lnTo>
                  <a:lnTo>
                    <a:pt x="13035103" y="177799"/>
                  </a:lnTo>
                  <a:close/>
                </a:path>
                <a:path w="15398115" h="9448800">
                  <a:moveTo>
                    <a:pt x="12639580" y="152399"/>
                  </a:moveTo>
                  <a:lnTo>
                    <a:pt x="12179601" y="152399"/>
                  </a:lnTo>
                  <a:lnTo>
                    <a:pt x="12447198" y="177799"/>
                  </a:lnTo>
                  <a:lnTo>
                    <a:pt x="12904850" y="177799"/>
                  </a:lnTo>
                  <a:lnTo>
                    <a:pt x="12639580" y="152399"/>
                  </a:lnTo>
                  <a:close/>
                </a:path>
                <a:path w="15398115" h="9448800">
                  <a:moveTo>
                    <a:pt x="3638793" y="126999"/>
                  </a:moveTo>
                  <a:lnTo>
                    <a:pt x="3176502" y="126999"/>
                  </a:lnTo>
                  <a:lnTo>
                    <a:pt x="2904981" y="152399"/>
                  </a:lnTo>
                  <a:lnTo>
                    <a:pt x="3370042" y="152399"/>
                  </a:lnTo>
                  <a:lnTo>
                    <a:pt x="3504510" y="139699"/>
                  </a:lnTo>
                  <a:lnTo>
                    <a:pt x="3571690" y="139699"/>
                  </a:lnTo>
                  <a:lnTo>
                    <a:pt x="3638793" y="126999"/>
                  </a:lnTo>
                  <a:close/>
                </a:path>
                <a:path w="15398115" h="9448800">
                  <a:moveTo>
                    <a:pt x="12233554" y="126999"/>
                  </a:moveTo>
                  <a:lnTo>
                    <a:pt x="11709634" y="126999"/>
                  </a:lnTo>
                  <a:lnTo>
                    <a:pt x="11776602" y="139699"/>
                  </a:lnTo>
                  <a:lnTo>
                    <a:pt x="11910828" y="139699"/>
                  </a:lnTo>
                  <a:lnTo>
                    <a:pt x="12045241" y="152399"/>
                  </a:lnTo>
                  <a:lnTo>
                    <a:pt x="12505068" y="152399"/>
                  </a:lnTo>
                  <a:lnTo>
                    <a:pt x="12233554" y="126999"/>
                  </a:lnTo>
                  <a:close/>
                </a:path>
                <a:path w="15398115" h="9448800">
                  <a:moveTo>
                    <a:pt x="3839341" y="114299"/>
                  </a:moveTo>
                  <a:lnTo>
                    <a:pt x="3449660" y="114299"/>
                  </a:lnTo>
                  <a:lnTo>
                    <a:pt x="3313002" y="126999"/>
                  </a:lnTo>
                  <a:lnTo>
                    <a:pt x="3772649" y="126999"/>
                  </a:lnTo>
                  <a:lnTo>
                    <a:pt x="3839341" y="114299"/>
                  </a:lnTo>
                  <a:close/>
                </a:path>
                <a:path w="15398115" h="9448800">
                  <a:moveTo>
                    <a:pt x="11960402" y="114299"/>
                  </a:moveTo>
                  <a:lnTo>
                    <a:pt x="11509674" y="114299"/>
                  </a:lnTo>
                  <a:lnTo>
                    <a:pt x="11576140" y="126999"/>
                  </a:lnTo>
                  <a:lnTo>
                    <a:pt x="12097056" y="126999"/>
                  </a:lnTo>
                  <a:lnTo>
                    <a:pt x="11960402" y="114299"/>
                  </a:lnTo>
                  <a:close/>
                </a:path>
                <a:path w="15398115" h="9448800">
                  <a:moveTo>
                    <a:pt x="4103842" y="101599"/>
                  </a:moveTo>
                  <a:lnTo>
                    <a:pt x="3654389" y="101599"/>
                  </a:lnTo>
                  <a:lnTo>
                    <a:pt x="3586222" y="114299"/>
                  </a:lnTo>
                  <a:lnTo>
                    <a:pt x="4038117" y="114299"/>
                  </a:lnTo>
                  <a:lnTo>
                    <a:pt x="4103842" y="101599"/>
                  </a:lnTo>
                  <a:close/>
                </a:path>
                <a:path w="15398115" h="9448800">
                  <a:moveTo>
                    <a:pt x="11755678" y="101599"/>
                  </a:moveTo>
                  <a:lnTo>
                    <a:pt x="11311757" y="101599"/>
                  </a:lnTo>
                  <a:lnTo>
                    <a:pt x="11377452" y="114299"/>
                  </a:lnTo>
                  <a:lnTo>
                    <a:pt x="11823843" y="114299"/>
                  </a:lnTo>
                  <a:lnTo>
                    <a:pt x="11755678" y="101599"/>
                  </a:lnTo>
                  <a:close/>
                </a:path>
                <a:path w="15398115" h="9448800">
                  <a:moveTo>
                    <a:pt x="4298990" y="88899"/>
                  </a:moveTo>
                  <a:lnTo>
                    <a:pt x="3858051" y="88899"/>
                  </a:lnTo>
                  <a:lnTo>
                    <a:pt x="3790335" y="101599"/>
                  </a:lnTo>
                  <a:lnTo>
                    <a:pt x="4234308" y="101599"/>
                  </a:lnTo>
                  <a:lnTo>
                    <a:pt x="4298990" y="88899"/>
                  </a:lnTo>
                  <a:close/>
                </a:path>
                <a:path w="15398115" h="9448800">
                  <a:moveTo>
                    <a:pt x="11552021" y="88899"/>
                  </a:moveTo>
                  <a:lnTo>
                    <a:pt x="11052453" y="88899"/>
                  </a:lnTo>
                  <a:lnTo>
                    <a:pt x="11116698" y="101599"/>
                  </a:lnTo>
                  <a:lnTo>
                    <a:pt x="11619735" y="101599"/>
                  </a:lnTo>
                  <a:lnTo>
                    <a:pt x="11552021" y="88899"/>
                  </a:lnTo>
                  <a:close/>
                </a:path>
                <a:path w="15398115" h="9448800">
                  <a:moveTo>
                    <a:pt x="4553338" y="76199"/>
                  </a:moveTo>
                  <a:lnTo>
                    <a:pt x="4059793" y="76199"/>
                  </a:lnTo>
                  <a:lnTo>
                    <a:pt x="3992812" y="88899"/>
                  </a:lnTo>
                  <a:lnTo>
                    <a:pt x="4490468" y="88899"/>
                  </a:lnTo>
                  <a:lnTo>
                    <a:pt x="4553338" y="76199"/>
                  </a:lnTo>
                  <a:close/>
                </a:path>
                <a:path w="15398115" h="9448800">
                  <a:moveTo>
                    <a:pt x="11350282" y="76199"/>
                  </a:moveTo>
                  <a:lnTo>
                    <a:pt x="10800150" y="76199"/>
                  </a:lnTo>
                  <a:lnTo>
                    <a:pt x="10862464" y="88899"/>
                  </a:lnTo>
                  <a:lnTo>
                    <a:pt x="11417263" y="88899"/>
                  </a:lnTo>
                  <a:lnTo>
                    <a:pt x="11350282" y="76199"/>
                  </a:lnTo>
                  <a:close/>
                </a:path>
                <a:path w="15398115" h="9448800">
                  <a:moveTo>
                    <a:pt x="4799237" y="63499"/>
                  </a:moveTo>
                  <a:lnTo>
                    <a:pt x="4324326" y="63499"/>
                  </a:lnTo>
                  <a:lnTo>
                    <a:pt x="4258765" y="76199"/>
                  </a:lnTo>
                  <a:lnTo>
                    <a:pt x="4738660" y="76199"/>
                  </a:lnTo>
                  <a:lnTo>
                    <a:pt x="4799237" y="63499"/>
                  </a:lnTo>
                  <a:close/>
                </a:path>
                <a:path w="15398115" h="9448800">
                  <a:moveTo>
                    <a:pt x="11085755" y="63499"/>
                  </a:moveTo>
                  <a:lnTo>
                    <a:pt x="10556773" y="63499"/>
                  </a:lnTo>
                  <a:lnTo>
                    <a:pt x="10616676" y="76199"/>
                  </a:lnTo>
                  <a:lnTo>
                    <a:pt x="11151315" y="76199"/>
                  </a:lnTo>
                  <a:lnTo>
                    <a:pt x="11085755" y="63499"/>
                  </a:lnTo>
                  <a:close/>
                </a:path>
                <a:path w="15398115" h="9448800">
                  <a:moveTo>
                    <a:pt x="5091793" y="50799"/>
                  </a:moveTo>
                  <a:lnTo>
                    <a:pt x="4581913" y="50799"/>
                  </a:lnTo>
                  <a:lnTo>
                    <a:pt x="4518278" y="63499"/>
                  </a:lnTo>
                  <a:lnTo>
                    <a:pt x="5034759" y="63499"/>
                  </a:lnTo>
                  <a:lnTo>
                    <a:pt x="5091793" y="50799"/>
                  </a:lnTo>
                  <a:close/>
                </a:path>
                <a:path w="15398115" h="9448800">
                  <a:moveTo>
                    <a:pt x="6766847" y="38099"/>
                  </a:moveTo>
                  <a:lnTo>
                    <a:pt x="6531398" y="38099"/>
                  </a:lnTo>
                  <a:lnTo>
                    <a:pt x="6694212" y="63499"/>
                  </a:lnTo>
                  <a:lnTo>
                    <a:pt x="6908349" y="63499"/>
                  </a:lnTo>
                  <a:lnTo>
                    <a:pt x="6766847" y="38099"/>
                  </a:lnTo>
                  <a:close/>
                </a:path>
                <a:path w="15398115" h="9448800">
                  <a:moveTo>
                    <a:pt x="8970994" y="38099"/>
                  </a:moveTo>
                  <a:lnTo>
                    <a:pt x="8643220" y="38099"/>
                  </a:lnTo>
                  <a:lnTo>
                    <a:pt x="8501680" y="63499"/>
                  </a:lnTo>
                  <a:lnTo>
                    <a:pt x="8720900" y="63499"/>
                  </a:lnTo>
                  <a:lnTo>
                    <a:pt x="8800584" y="50799"/>
                  </a:lnTo>
                  <a:lnTo>
                    <a:pt x="8883927" y="50799"/>
                  </a:lnTo>
                  <a:lnTo>
                    <a:pt x="8970994" y="38099"/>
                  </a:lnTo>
                  <a:close/>
                </a:path>
                <a:path w="15398115" h="9448800">
                  <a:moveTo>
                    <a:pt x="10828174" y="50799"/>
                  </a:moveTo>
                  <a:lnTo>
                    <a:pt x="10268036" y="50799"/>
                  </a:lnTo>
                  <a:lnTo>
                    <a:pt x="10324247" y="63499"/>
                  </a:lnTo>
                  <a:lnTo>
                    <a:pt x="10891808" y="63499"/>
                  </a:lnTo>
                  <a:lnTo>
                    <a:pt x="10828174" y="50799"/>
                  </a:lnTo>
                  <a:close/>
                </a:path>
                <a:path w="15398115" h="9448800">
                  <a:moveTo>
                    <a:pt x="5364371" y="38099"/>
                  </a:moveTo>
                  <a:lnTo>
                    <a:pt x="4830533" y="38099"/>
                  </a:lnTo>
                  <a:lnTo>
                    <a:pt x="4769329" y="50799"/>
                  </a:lnTo>
                  <a:lnTo>
                    <a:pt x="5311634" y="50799"/>
                  </a:lnTo>
                  <a:lnTo>
                    <a:pt x="5364371" y="38099"/>
                  </a:lnTo>
                  <a:close/>
                </a:path>
                <a:path w="15398115" h="9448800">
                  <a:moveTo>
                    <a:pt x="10579559" y="38099"/>
                  </a:moveTo>
                  <a:lnTo>
                    <a:pt x="9949222" y="38099"/>
                  </a:lnTo>
                  <a:lnTo>
                    <a:pt x="10000011" y="50799"/>
                  </a:lnTo>
                  <a:lnTo>
                    <a:pt x="10640762" y="50799"/>
                  </a:lnTo>
                  <a:lnTo>
                    <a:pt x="10579559" y="38099"/>
                  </a:lnTo>
                  <a:close/>
                </a:path>
                <a:path w="15398115" h="9448800">
                  <a:moveTo>
                    <a:pt x="5749550" y="25399"/>
                  </a:moveTo>
                  <a:lnTo>
                    <a:pt x="5068168" y="25399"/>
                  </a:lnTo>
                  <a:lnTo>
                    <a:pt x="5009899" y="38099"/>
                  </a:lnTo>
                  <a:lnTo>
                    <a:pt x="5705253" y="38099"/>
                  </a:lnTo>
                  <a:lnTo>
                    <a:pt x="5749550" y="25399"/>
                  </a:lnTo>
                  <a:close/>
                </a:path>
                <a:path w="15398115" h="9448800">
                  <a:moveTo>
                    <a:pt x="6528148" y="12699"/>
                  </a:moveTo>
                  <a:lnTo>
                    <a:pt x="5399603" y="12699"/>
                  </a:lnTo>
                  <a:lnTo>
                    <a:pt x="5346685" y="25399"/>
                  </a:lnTo>
                  <a:lnTo>
                    <a:pt x="6259280" y="25399"/>
                  </a:lnTo>
                  <a:lnTo>
                    <a:pt x="6353789" y="38099"/>
                  </a:lnTo>
                  <a:lnTo>
                    <a:pt x="6690872" y="38099"/>
                  </a:lnTo>
                  <a:lnTo>
                    <a:pt x="6528148" y="12699"/>
                  </a:lnTo>
                  <a:close/>
                </a:path>
                <a:path w="15398115" h="9448800">
                  <a:moveTo>
                    <a:pt x="10010498" y="12699"/>
                  </a:moveTo>
                  <a:lnTo>
                    <a:pt x="8881950" y="12699"/>
                  </a:lnTo>
                  <a:lnTo>
                    <a:pt x="8719208" y="38099"/>
                  </a:lnTo>
                  <a:lnTo>
                    <a:pt x="9156557" y="38099"/>
                  </a:lnTo>
                  <a:lnTo>
                    <a:pt x="9255180" y="25399"/>
                  </a:lnTo>
                  <a:lnTo>
                    <a:pt x="10063415" y="25399"/>
                  </a:lnTo>
                  <a:lnTo>
                    <a:pt x="10010498" y="12699"/>
                  </a:lnTo>
                  <a:close/>
                </a:path>
                <a:path w="15398115" h="9448800">
                  <a:moveTo>
                    <a:pt x="10341928" y="25399"/>
                  </a:moveTo>
                  <a:lnTo>
                    <a:pt x="9501778" y="25399"/>
                  </a:lnTo>
                  <a:lnTo>
                    <a:pt x="9541126" y="38099"/>
                  </a:lnTo>
                  <a:lnTo>
                    <a:pt x="10400196" y="38099"/>
                  </a:lnTo>
                  <a:lnTo>
                    <a:pt x="10341928" y="25399"/>
                  </a:lnTo>
                  <a:close/>
                </a:path>
                <a:path w="15398115" h="9448800">
                  <a:moveTo>
                    <a:pt x="6256144" y="0"/>
                  </a:moveTo>
                  <a:lnTo>
                    <a:pt x="5784215" y="0"/>
                  </a:lnTo>
                  <a:lnTo>
                    <a:pt x="5740199" y="12699"/>
                  </a:lnTo>
                  <a:lnTo>
                    <a:pt x="6350622" y="12699"/>
                  </a:lnTo>
                  <a:lnTo>
                    <a:pt x="6256144" y="0"/>
                  </a:lnTo>
                  <a:close/>
                </a:path>
                <a:path w="15398115" h="9448800">
                  <a:moveTo>
                    <a:pt x="9625891" y="0"/>
                  </a:moveTo>
                  <a:lnTo>
                    <a:pt x="9153963" y="0"/>
                  </a:lnTo>
                  <a:lnTo>
                    <a:pt x="9059484" y="12699"/>
                  </a:lnTo>
                  <a:lnTo>
                    <a:pt x="9669907" y="12699"/>
                  </a:lnTo>
                  <a:lnTo>
                    <a:pt x="9625891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2788" y="1353311"/>
              <a:ext cx="6999731" cy="79964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7796" y="6970345"/>
              <a:ext cx="3010204" cy="33166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521197"/>
              <a:ext cx="2336728" cy="57657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8730" y="1183893"/>
              <a:ext cx="6638035" cy="89611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1837" y="1996135"/>
              <a:ext cx="5475604" cy="89641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642997" y="3855542"/>
            <a:ext cx="6007735" cy="50673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130175">
              <a:lnSpc>
                <a:spcPts val="3629"/>
              </a:lnSpc>
              <a:spcBef>
                <a:spcPts val="125"/>
              </a:spcBef>
            </a:pP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Why</a:t>
            </a:r>
            <a:r>
              <a:rPr dirty="0" sz="3050" spc="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9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3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for</a:t>
            </a:r>
            <a:r>
              <a:rPr dirty="0" sz="3050" spc="3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Deployment?</a:t>
            </a:r>
            <a:endParaRPr sz="3050">
              <a:latin typeface="FreeSans"/>
              <a:cs typeface="FreeSans"/>
            </a:endParaRPr>
          </a:p>
          <a:p>
            <a:pPr algn="ctr" marR="131445">
              <a:lnSpc>
                <a:spcPts val="3629"/>
              </a:lnSpc>
            </a:pP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Consistency,Portability,</a:t>
            </a:r>
            <a:r>
              <a:rPr dirty="0" sz="3050" spc="3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Efficiency</a:t>
            </a:r>
            <a:endParaRPr sz="3050">
              <a:latin typeface="FreeSans"/>
              <a:cs typeface="FreeSans"/>
            </a:endParaRPr>
          </a:p>
          <a:p>
            <a:pPr marL="530225">
              <a:lnSpc>
                <a:spcPts val="3629"/>
              </a:lnSpc>
              <a:spcBef>
                <a:spcPts val="3540"/>
              </a:spcBef>
            </a:pP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Dockerizing </a:t>
            </a:r>
            <a:r>
              <a:rPr dirty="0" sz="3050" spc="114">
                <a:solidFill>
                  <a:srgbClr val="856953"/>
                </a:solidFill>
                <a:latin typeface="FreeSans"/>
                <a:cs typeface="FreeSans"/>
              </a:rPr>
              <a:t>the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10">
                <a:solidFill>
                  <a:srgbClr val="856953"/>
                </a:solidFill>
                <a:latin typeface="FreeSans"/>
                <a:cs typeface="FreeSans"/>
              </a:rPr>
              <a:t>Application</a:t>
            </a:r>
            <a:endParaRPr sz="3050">
              <a:latin typeface="FreeSans"/>
              <a:cs typeface="FreeSans"/>
            </a:endParaRPr>
          </a:p>
          <a:p>
            <a:pPr marL="1064260" indent="-329565">
              <a:lnSpc>
                <a:spcPts val="3600"/>
              </a:lnSpc>
              <a:buAutoNum type="arabicPeriod"/>
              <a:tabLst>
                <a:tab pos="1064260" algn="l"/>
              </a:tabLst>
            </a:pP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Install</a:t>
            </a:r>
            <a:r>
              <a:rPr dirty="0" sz="3050" spc="4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95">
                <a:solidFill>
                  <a:srgbClr val="856953"/>
                </a:solidFill>
                <a:latin typeface="FreeSans"/>
                <a:cs typeface="FreeSans"/>
              </a:rPr>
              <a:t>on</a:t>
            </a:r>
            <a:r>
              <a:rPr dirty="0" sz="305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05">
                <a:solidFill>
                  <a:srgbClr val="856953"/>
                </a:solidFill>
                <a:latin typeface="FreeSans"/>
                <a:cs typeface="FreeSans"/>
              </a:rPr>
              <a:t>the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25">
                <a:solidFill>
                  <a:srgbClr val="856953"/>
                </a:solidFill>
                <a:latin typeface="FreeSans"/>
                <a:cs typeface="FreeSans"/>
              </a:rPr>
              <a:t>VM.</a:t>
            </a:r>
            <a:endParaRPr sz="3050">
              <a:latin typeface="FreeSans"/>
              <a:cs typeface="FreeSans"/>
            </a:endParaRPr>
          </a:p>
          <a:p>
            <a:pPr marL="536575" marR="5080" indent="-329565">
              <a:lnSpc>
                <a:spcPts val="3600"/>
              </a:lnSpc>
              <a:spcBef>
                <a:spcPts val="140"/>
              </a:spcBef>
              <a:buAutoNum type="arabicPeriod"/>
              <a:tabLst>
                <a:tab pos="629285" algn="l"/>
              </a:tabLst>
            </a:pPr>
            <a:r>
              <a:rPr dirty="0" sz="3050" spc="100">
                <a:solidFill>
                  <a:srgbClr val="856953"/>
                </a:solidFill>
                <a:latin typeface="FreeSans"/>
                <a:cs typeface="FreeSans"/>
              </a:rPr>
              <a:t>Create</a:t>
            </a: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Dockerfile: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00">
                <a:solidFill>
                  <a:srgbClr val="856953"/>
                </a:solidFill>
                <a:latin typeface="FreeSans"/>
                <a:cs typeface="FreeSans"/>
              </a:rPr>
              <a:t>Defines</a:t>
            </a:r>
            <a:r>
              <a:rPr dirty="0" sz="3050" spc="4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app 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environment</a:t>
            </a:r>
            <a:r>
              <a:rPr dirty="0" sz="3050" spc="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305">
                <a:solidFill>
                  <a:srgbClr val="856953"/>
                </a:solidFill>
                <a:latin typeface="FreeSans"/>
                <a:cs typeface="FreeSans"/>
              </a:rPr>
              <a:t>G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70">
                <a:solidFill>
                  <a:srgbClr val="856953"/>
                </a:solidFill>
                <a:latin typeface="FreeSans"/>
                <a:cs typeface="FreeSans"/>
              </a:rPr>
              <a:t>dependencies.</a:t>
            </a:r>
            <a:endParaRPr sz="3050">
              <a:latin typeface="FreeSans"/>
              <a:cs typeface="FreeSans"/>
            </a:endParaRPr>
          </a:p>
          <a:p>
            <a:pPr marL="820419" marR="288925" indent="-329565">
              <a:lnSpc>
                <a:spcPts val="3600"/>
              </a:lnSpc>
              <a:buAutoNum type="arabicPeriod"/>
              <a:tabLst>
                <a:tab pos="1263650" algn="l"/>
              </a:tabLst>
            </a:pP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Build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 Image: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docker </a:t>
            </a:r>
            <a:r>
              <a:rPr dirty="0" sz="3050" spc="65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>
                <a:solidFill>
                  <a:srgbClr val="856953"/>
                </a:solidFill>
                <a:latin typeface="FreeSans"/>
                <a:cs typeface="FreeSans"/>
              </a:rPr>
              <a:t>build</a:t>
            </a:r>
            <a:r>
              <a:rPr dirty="0" sz="3050" spc="1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10">
                <a:solidFill>
                  <a:srgbClr val="856953"/>
                </a:solidFill>
                <a:latin typeface="FreeSans"/>
                <a:cs typeface="FreeSans"/>
              </a:rPr>
              <a:t>-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t</a:t>
            </a:r>
            <a:r>
              <a:rPr dirty="0" sz="3050" spc="114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namaste-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india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-50">
                <a:solidFill>
                  <a:srgbClr val="856953"/>
                </a:solidFill>
                <a:latin typeface="FreeSans"/>
                <a:cs typeface="FreeSans"/>
              </a:rPr>
              <a:t>.</a:t>
            </a:r>
            <a:endParaRPr sz="3050">
              <a:latin typeface="FreeSans"/>
              <a:cs typeface="FreeSans"/>
            </a:endParaRPr>
          </a:p>
          <a:p>
            <a:pPr marL="709295" marR="179070" indent="-329565">
              <a:lnSpc>
                <a:spcPts val="3600"/>
              </a:lnSpc>
              <a:buAutoNum type="arabicPeriod"/>
              <a:tabLst>
                <a:tab pos="992505" algn="l"/>
              </a:tabLst>
            </a:pPr>
            <a:r>
              <a:rPr dirty="0" sz="3050" spc="50">
                <a:solidFill>
                  <a:srgbClr val="856953"/>
                </a:solidFill>
                <a:latin typeface="FreeSans"/>
                <a:cs typeface="FreeSans"/>
              </a:rPr>
              <a:t>Run </a:t>
            </a:r>
            <a:r>
              <a:rPr dirty="0" sz="3050" spc="60">
                <a:solidFill>
                  <a:srgbClr val="856953"/>
                </a:solidFill>
                <a:latin typeface="FreeSans"/>
                <a:cs typeface="FreeSans"/>
              </a:rPr>
              <a:t>Container:</a:t>
            </a:r>
            <a:r>
              <a:rPr dirty="0" sz="3050" spc="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run</a:t>
            </a:r>
            <a:r>
              <a:rPr dirty="0" sz="305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110">
                <a:solidFill>
                  <a:srgbClr val="856953"/>
                </a:solidFill>
                <a:latin typeface="FreeSans"/>
                <a:cs typeface="FreeSans"/>
              </a:rPr>
              <a:t>-</a:t>
            </a:r>
            <a:r>
              <a:rPr dirty="0" sz="3050" spc="15">
                <a:solidFill>
                  <a:srgbClr val="856953"/>
                </a:solidFill>
                <a:latin typeface="FreeSans"/>
                <a:cs typeface="FreeSans"/>
              </a:rPr>
              <a:t>p </a:t>
            </a:r>
            <a:r>
              <a:rPr dirty="0" sz="3050" spc="15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3050" spc="75">
                <a:solidFill>
                  <a:srgbClr val="856953"/>
                </a:solidFill>
                <a:latin typeface="FreeSans"/>
                <a:cs typeface="FreeSans"/>
              </a:rPr>
              <a:t>8083:8083</a:t>
            </a:r>
            <a:r>
              <a:rPr dirty="0" sz="3050" spc="8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3050" spc="85">
                <a:solidFill>
                  <a:srgbClr val="856953"/>
                </a:solidFill>
                <a:latin typeface="FreeSans"/>
                <a:cs typeface="FreeSans"/>
              </a:rPr>
              <a:t>namaste-</a:t>
            </a:r>
            <a:r>
              <a:rPr dirty="0" sz="3050" spc="40">
                <a:solidFill>
                  <a:srgbClr val="856953"/>
                </a:solidFill>
                <a:latin typeface="FreeSans"/>
                <a:cs typeface="FreeSans"/>
              </a:rPr>
              <a:t>india</a:t>
            </a:r>
            <a:endParaRPr sz="3050">
              <a:latin typeface="FreeSans"/>
              <a:cs typeface="Free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73842" y="0"/>
            <a:ext cx="16487775" cy="10287000"/>
            <a:chOff x="773842" y="0"/>
            <a:chExt cx="1648777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460026" y="1334079"/>
              <a:ext cx="15373350" cy="8953500"/>
            </a:xfrm>
            <a:custGeom>
              <a:avLst/>
              <a:gdLst/>
              <a:ahLst/>
              <a:cxnLst/>
              <a:rect l="l" t="t" r="r" b="b"/>
              <a:pathLst>
                <a:path w="15373350" h="8953500">
                  <a:moveTo>
                    <a:pt x="0" y="0"/>
                  </a:moveTo>
                  <a:lnTo>
                    <a:pt x="15372916" y="0"/>
                  </a:lnTo>
                  <a:lnTo>
                    <a:pt x="15372916" y="8952915"/>
                  </a:lnTo>
                  <a:lnTo>
                    <a:pt x="0" y="8952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54195" y="849878"/>
              <a:ext cx="14609444" cy="9437370"/>
            </a:xfrm>
            <a:custGeom>
              <a:avLst/>
              <a:gdLst/>
              <a:ahLst/>
              <a:cxnLst/>
              <a:rect l="l" t="t" r="r" b="b"/>
              <a:pathLst>
                <a:path w="14609444" h="9437370">
                  <a:moveTo>
                    <a:pt x="5655060" y="0"/>
                  </a:moveTo>
                  <a:lnTo>
                    <a:pt x="4849101" y="4895"/>
                  </a:lnTo>
                  <a:lnTo>
                    <a:pt x="3991379" y="39163"/>
                  </a:lnTo>
                  <a:lnTo>
                    <a:pt x="0" y="313306"/>
                  </a:lnTo>
                  <a:lnTo>
                    <a:pt x="0" y="9437116"/>
                  </a:lnTo>
                  <a:lnTo>
                    <a:pt x="14606525" y="9437116"/>
                  </a:lnTo>
                  <a:lnTo>
                    <a:pt x="14609259" y="313306"/>
                  </a:lnTo>
                  <a:lnTo>
                    <a:pt x="7306235" y="313306"/>
                  </a:lnTo>
                  <a:lnTo>
                    <a:pt x="7227638" y="264352"/>
                  </a:lnTo>
                  <a:lnTo>
                    <a:pt x="6959046" y="156653"/>
                  </a:lnTo>
                  <a:lnTo>
                    <a:pt x="6451255" y="48954"/>
                  </a:lnTo>
                  <a:lnTo>
                    <a:pt x="5655060" y="0"/>
                  </a:lnTo>
                  <a:close/>
                </a:path>
                <a:path w="14609444" h="9437370">
                  <a:moveTo>
                    <a:pt x="8957409" y="0"/>
                  </a:moveTo>
                  <a:lnTo>
                    <a:pt x="8214011" y="4895"/>
                  </a:lnTo>
                  <a:lnTo>
                    <a:pt x="7794214" y="39163"/>
                  </a:lnTo>
                  <a:lnTo>
                    <a:pt x="7543221" y="132176"/>
                  </a:lnTo>
                  <a:lnTo>
                    <a:pt x="7306235" y="313306"/>
                  </a:lnTo>
                  <a:lnTo>
                    <a:pt x="14609259" y="313306"/>
                  </a:lnTo>
                  <a:lnTo>
                    <a:pt x="10378710" y="48954"/>
                  </a:lnTo>
                  <a:lnTo>
                    <a:pt x="8957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842" y="0"/>
              <a:ext cx="16487207" cy="102869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298" y="1537461"/>
              <a:ext cx="3854069" cy="8031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069" y="2261311"/>
              <a:ext cx="3676269" cy="8034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1430" y="2984957"/>
              <a:ext cx="2322449" cy="80345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924936" y="3922267"/>
            <a:ext cx="5610225" cy="575183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35560" marR="125095">
              <a:lnSpc>
                <a:spcPct val="98100"/>
              </a:lnSpc>
              <a:spcBef>
                <a:spcPts val="175"/>
              </a:spcBef>
            </a:pP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Objective:</a:t>
            </a:r>
            <a:r>
              <a:rPr dirty="0" sz="2550" spc="2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Describe</a:t>
            </a:r>
            <a:r>
              <a:rPr dirty="0" sz="2550" spc="20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how</a:t>
            </a:r>
            <a:r>
              <a:rPr dirty="0" sz="2550" spc="204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r>
              <a:rPr dirty="0" sz="2550" spc="20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30">
                <a:solidFill>
                  <a:srgbClr val="856953"/>
                </a:solidFill>
                <a:latin typeface="FreeSans"/>
                <a:cs typeface="FreeSans"/>
              </a:rPr>
              <a:t>and </a:t>
            </a:r>
            <a:r>
              <a:rPr dirty="0" sz="2550" spc="6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work</a:t>
            </a:r>
            <a:r>
              <a:rPr dirty="0" sz="25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90">
                <a:solidFill>
                  <a:srgbClr val="856953"/>
                </a:solidFill>
                <a:latin typeface="FreeSans"/>
                <a:cs typeface="FreeSans"/>
              </a:rPr>
              <a:t>together</a:t>
            </a:r>
            <a:r>
              <a:rPr dirty="0" sz="25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25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-20">
                <a:solidFill>
                  <a:srgbClr val="856953"/>
                </a:solidFill>
                <a:latin typeface="FreeSans"/>
                <a:cs typeface="FreeSans"/>
              </a:rPr>
              <a:t>your </a:t>
            </a:r>
            <a:r>
              <a:rPr dirty="0" sz="2550" spc="60">
                <a:solidFill>
                  <a:srgbClr val="856953"/>
                </a:solidFill>
                <a:latin typeface="FreeSans"/>
                <a:cs typeface="FreeSans"/>
              </a:rPr>
              <a:t>deployment</a:t>
            </a:r>
            <a:r>
              <a:rPr dirty="0" sz="2550" spc="8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40">
                <a:solidFill>
                  <a:srgbClr val="856953"/>
                </a:solidFill>
                <a:latin typeface="FreeSans"/>
                <a:cs typeface="FreeSans"/>
              </a:rPr>
              <a:t>pipeline.</a:t>
            </a:r>
            <a:endParaRPr sz="2550">
              <a:latin typeface="FreeSans"/>
              <a:cs typeface="FreeSans"/>
            </a:endParaRPr>
          </a:p>
          <a:p>
            <a:pPr algn="ctr" marL="177165" marR="266700">
              <a:lnSpc>
                <a:spcPts val="3000"/>
              </a:lnSpc>
              <a:spcBef>
                <a:spcPts val="90"/>
              </a:spcBef>
            </a:pPr>
            <a:r>
              <a:rPr dirty="0" sz="2550" spc="75">
                <a:solidFill>
                  <a:srgbClr val="856953"/>
                </a:solidFill>
                <a:latin typeface="FreeSans"/>
                <a:cs typeface="FreeSans"/>
              </a:rPr>
              <a:t>Integrating</a:t>
            </a:r>
            <a:r>
              <a:rPr dirty="0" sz="2550" spc="1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r>
              <a:rPr dirty="0" sz="2550" spc="1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with</a:t>
            </a:r>
            <a:r>
              <a:rPr dirty="0" sz="2550" spc="14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1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50">
                <a:solidFill>
                  <a:srgbClr val="856953"/>
                </a:solidFill>
                <a:latin typeface="FreeSans"/>
                <a:cs typeface="FreeSans"/>
              </a:rPr>
              <a:t>for </a:t>
            </a:r>
            <a:r>
              <a:rPr dirty="0" sz="2550" spc="110">
                <a:solidFill>
                  <a:srgbClr val="856953"/>
                </a:solidFill>
                <a:latin typeface="FreeSans"/>
                <a:cs typeface="FreeSans"/>
              </a:rPr>
              <a:t>CI/CD</a:t>
            </a:r>
            <a:endParaRPr sz="2550">
              <a:latin typeface="FreeSans"/>
              <a:cs typeface="FreeSans"/>
            </a:endParaRPr>
          </a:p>
          <a:p>
            <a:pPr marL="728980" indent="-276225">
              <a:lnSpc>
                <a:spcPts val="2880"/>
              </a:lnSpc>
              <a:buAutoNum type="arabicPeriod"/>
              <a:tabLst>
                <a:tab pos="728980" algn="l"/>
              </a:tabLst>
            </a:pP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Install</a:t>
            </a:r>
            <a:r>
              <a:rPr dirty="0" sz="2550" spc="2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21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Plugin</a:t>
            </a:r>
            <a:r>
              <a:rPr dirty="0" sz="2550" spc="22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2550" spc="20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-10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endParaRPr sz="2550">
              <a:latin typeface="FreeSans"/>
              <a:cs typeface="FreeSans"/>
            </a:endParaRPr>
          </a:p>
          <a:p>
            <a:pPr lvl="1" marL="1024255" marR="5080" indent="-370205">
              <a:lnSpc>
                <a:spcPts val="3000"/>
              </a:lnSpc>
              <a:spcBef>
                <a:spcPts val="120"/>
              </a:spcBef>
              <a:buFont typeface="VL PGothic"/>
              <a:buChar char="◦"/>
              <a:tabLst>
                <a:tab pos="2092960" algn="l"/>
              </a:tabLst>
            </a:pPr>
            <a:r>
              <a:rPr dirty="0" sz="2550" spc="60">
                <a:solidFill>
                  <a:srgbClr val="856953"/>
                </a:solidFill>
                <a:latin typeface="FreeSans"/>
                <a:cs typeface="FreeSans"/>
              </a:rPr>
              <a:t>Navigate</a:t>
            </a:r>
            <a:r>
              <a:rPr dirty="0" sz="2550" spc="15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80">
                <a:solidFill>
                  <a:srgbClr val="856953"/>
                </a:solidFill>
                <a:latin typeface="FreeSans"/>
                <a:cs typeface="FreeSans"/>
              </a:rPr>
              <a:t>to</a:t>
            </a:r>
            <a:r>
              <a:rPr dirty="0" sz="2550" spc="14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Manage</a:t>
            </a:r>
            <a:r>
              <a:rPr dirty="0" sz="2550" spc="14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r>
              <a:rPr dirty="0" sz="2550" spc="15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409">
                <a:solidFill>
                  <a:srgbClr val="856953"/>
                </a:solidFill>
                <a:latin typeface="FreeSans"/>
                <a:cs typeface="FreeSans"/>
              </a:rPr>
              <a:t>&gt; </a:t>
            </a:r>
            <a:r>
              <a:rPr dirty="0" sz="2550" spc="409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Manage</a:t>
            </a:r>
            <a:r>
              <a:rPr dirty="0" sz="2550" spc="8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-10">
                <a:solidFill>
                  <a:srgbClr val="856953"/>
                </a:solidFill>
                <a:latin typeface="FreeSans"/>
                <a:cs typeface="FreeSans"/>
              </a:rPr>
              <a:t>Plugins.</a:t>
            </a:r>
            <a:endParaRPr sz="2550">
              <a:latin typeface="FreeSans"/>
              <a:cs typeface="FreeSans"/>
            </a:endParaRPr>
          </a:p>
          <a:p>
            <a:pPr lvl="2" marL="1325880" marR="305435" indent="-370205">
              <a:lnSpc>
                <a:spcPts val="3000"/>
              </a:lnSpc>
              <a:spcBef>
                <a:spcPts val="5"/>
              </a:spcBef>
              <a:buFont typeface="VL PGothic"/>
              <a:buChar char="◦"/>
              <a:tabLst>
                <a:tab pos="1355090" algn="l"/>
              </a:tabLst>
            </a:pP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Install</a:t>
            </a:r>
            <a:r>
              <a:rPr dirty="0" sz="2550" spc="1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90">
                <a:solidFill>
                  <a:srgbClr val="856953"/>
                </a:solidFill>
                <a:latin typeface="FreeSans"/>
                <a:cs typeface="FreeSans"/>
              </a:rPr>
              <a:t>the</a:t>
            </a:r>
            <a:r>
              <a:rPr dirty="0" sz="2550" spc="1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6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1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Plugin</a:t>
            </a:r>
            <a:r>
              <a:rPr dirty="0" sz="2550" spc="1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55">
                <a:solidFill>
                  <a:srgbClr val="856953"/>
                </a:solidFill>
                <a:latin typeface="FreeSans"/>
                <a:cs typeface="FreeSans"/>
              </a:rPr>
              <a:t>to </a:t>
            </a:r>
            <a:r>
              <a:rPr dirty="0" sz="2550" spc="55">
                <a:solidFill>
                  <a:srgbClr val="856953"/>
                </a:solidFill>
                <a:latin typeface="FreeSans"/>
                <a:cs typeface="FreeSans"/>
              </a:rPr>
              <a:t>	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enable</a:t>
            </a:r>
            <a:r>
              <a:rPr dirty="0" sz="25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6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45">
                <a:solidFill>
                  <a:srgbClr val="856953"/>
                </a:solidFill>
                <a:latin typeface="FreeSans"/>
                <a:cs typeface="FreeSans"/>
              </a:rPr>
              <a:t>integration.</a:t>
            </a:r>
            <a:endParaRPr sz="2550">
              <a:latin typeface="FreeSans"/>
              <a:cs typeface="FreeSans"/>
            </a:endParaRPr>
          </a:p>
          <a:p>
            <a:pPr marL="660400">
              <a:lnSpc>
                <a:spcPts val="2910"/>
              </a:lnSpc>
            </a:pPr>
            <a:r>
              <a:rPr dirty="0" sz="2550" spc="70">
                <a:solidFill>
                  <a:srgbClr val="856953"/>
                </a:solidFill>
                <a:latin typeface="FreeSans"/>
                <a:cs typeface="FreeSans"/>
              </a:rPr>
              <a:t>2.Configure</a:t>
            </a:r>
            <a:r>
              <a:rPr dirty="0" sz="2550" spc="11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65">
                <a:solidFill>
                  <a:srgbClr val="856953"/>
                </a:solidFill>
                <a:latin typeface="FreeSans"/>
                <a:cs typeface="FreeSans"/>
              </a:rPr>
              <a:t>Docker</a:t>
            </a:r>
            <a:r>
              <a:rPr dirty="0" sz="2550" spc="9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in</a:t>
            </a:r>
            <a:r>
              <a:rPr dirty="0" sz="2550" spc="9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-10">
                <a:solidFill>
                  <a:srgbClr val="856953"/>
                </a:solidFill>
                <a:latin typeface="FreeSans"/>
                <a:cs typeface="FreeSans"/>
              </a:rPr>
              <a:t>Jenkins</a:t>
            </a:r>
            <a:endParaRPr sz="2550">
              <a:latin typeface="FreeSans"/>
              <a:cs typeface="FreeSans"/>
            </a:endParaRPr>
          </a:p>
          <a:p>
            <a:pPr marL="356870">
              <a:lnSpc>
                <a:spcPts val="3030"/>
              </a:lnSpc>
              <a:spcBef>
                <a:spcPts val="2940"/>
              </a:spcBef>
            </a:pPr>
            <a:r>
              <a:rPr dirty="0" sz="2550" spc="-10">
                <a:solidFill>
                  <a:srgbClr val="856953"/>
                </a:solidFill>
                <a:latin typeface="FreeSans"/>
                <a:cs typeface="FreeSans"/>
              </a:rPr>
              <a:t>BENEFITS:</a:t>
            </a:r>
            <a:endParaRPr sz="2550">
              <a:latin typeface="FreeSans"/>
              <a:cs typeface="FreeSans"/>
            </a:endParaRPr>
          </a:p>
          <a:p>
            <a:pPr marL="289560" indent="-276860">
              <a:lnSpc>
                <a:spcPts val="3000"/>
              </a:lnSpc>
              <a:buFont typeface="Arial"/>
              <a:buChar char="•"/>
              <a:tabLst>
                <a:tab pos="289560" algn="l"/>
              </a:tabLst>
            </a:pP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Automated</a:t>
            </a:r>
            <a:r>
              <a:rPr dirty="0" sz="2550" spc="27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>
                <a:solidFill>
                  <a:srgbClr val="856953"/>
                </a:solidFill>
                <a:latin typeface="FreeSans"/>
                <a:cs typeface="FreeSans"/>
              </a:rPr>
              <a:t>Builds</a:t>
            </a:r>
            <a:r>
              <a:rPr dirty="0" sz="2550" spc="300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-254">
                <a:solidFill>
                  <a:srgbClr val="856953"/>
                </a:solidFill>
                <a:latin typeface="FreeSans"/>
                <a:cs typeface="FreeSans"/>
              </a:rPr>
              <a:t>G</a:t>
            </a:r>
            <a:r>
              <a:rPr dirty="0" sz="2550" spc="26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50">
                <a:solidFill>
                  <a:srgbClr val="856953"/>
                </a:solidFill>
                <a:latin typeface="FreeSans"/>
                <a:cs typeface="FreeSans"/>
              </a:rPr>
              <a:t>Deployments</a:t>
            </a:r>
            <a:endParaRPr sz="2550">
              <a:latin typeface="FreeSans"/>
              <a:cs typeface="FreeSans"/>
            </a:endParaRPr>
          </a:p>
          <a:p>
            <a:pPr marL="289560" indent="-276860">
              <a:lnSpc>
                <a:spcPts val="3030"/>
              </a:lnSpc>
              <a:buFont typeface="Arial"/>
              <a:buChar char="•"/>
              <a:tabLst>
                <a:tab pos="289560" algn="l"/>
              </a:tabLst>
            </a:pPr>
            <a:r>
              <a:rPr dirty="0" sz="2550" spc="55">
                <a:solidFill>
                  <a:srgbClr val="856953"/>
                </a:solidFill>
                <a:latin typeface="FreeSans"/>
                <a:cs typeface="FreeSans"/>
              </a:rPr>
              <a:t>Consistent </a:t>
            </a:r>
            <a:r>
              <a:rPr dirty="0" sz="2550" spc="45">
                <a:solidFill>
                  <a:srgbClr val="856953"/>
                </a:solidFill>
                <a:latin typeface="FreeSans"/>
                <a:cs typeface="FreeSans"/>
              </a:rPr>
              <a:t>Testing</a:t>
            </a:r>
            <a:r>
              <a:rPr dirty="0" sz="2550" spc="75">
                <a:solidFill>
                  <a:srgbClr val="856953"/>
                </a:solidFill>
                <a:latin typeface="FreeSans"/>
                <a:cs typeface="FreeSans"/>
              </a:rPr>
              <a:t> </a:t>
            </a:r>
            <a:r>
              <a:rPr dirty="0" sz="2550" spc="45">
                <a:solidFill>
                  <a:srgbClr val="856953"/>
                </a:solidFill>
                <a:latin typeface="FreeSans"/>
                <a:cs typeface="FreeSans"/>
              </a:rPr>
              <a:t>Environments</a:t>
            </a:r>
            <a:endParaRPr sz="2550">
              <a:latin typeface="FreeSans"/>
              <a:cs typeface="FreeSan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741407" y="3412235"/>
            <a:ext cx="7115809" cy="6845300"/>
            <a:chOff x="9741407" y="3412235"/>
            <a:chExt cx="7115809" cy="6845300"/>
          </a:xfrm>
        </p:grpSpPr>
        <p:sp>
          <p:nvSpPr>
            <p:cNvPr id="12" name="object 12" descr=""/>
            <p:cNvSpPr/>
            <p:nvPr/>
          </p:nvSpPr>
          <p:spPr>
            <a:xfrm>
              <a:off x="14792147" y="9337911"/>
              <a:ext cx="2065020" cy="488950"/>
            </a:xfrm>
            <a:custGeom>
              <a:avLst/>
              <a:gdLst/>
              <a:ahLst/>
              <a:cxnLst/>
              <a:rect l="l" t="t" r="r" b="b"/>
              <a:pathLst>
                <a:path w="2065019" h="488950">
                  <a:moveTo>
                    <a:pt x="1299814" y="0"/>
                  </a:moveTo>
                  <a:lnTo>
                    <a:pt x="1245248" y="25005"/>
                  </a:lnTo>
                  <a:lnTo>
                    <a:pt x="1211058" y="63142"/>
                  </a:lnTo>
                  <a:lnTo>
                    <a:pt x="1143764" y="140404"/>
                  </a:lnTo>
                  <a:lnTo>
                    <a:pt x="1077622" y="218657"/>
                  </a:lnTo>
                  <a:lnTo>
                    <a:pt x="1002180" y="320344"/>
                  </a:lnTo>
                  <a:lnTo>
                    <a:pt x="874100" y="83063"/>
                  </a:lnTo>
                  <a:lnTo>
                    <a:pt x="849854" y="51356"/>
                  </a:lnTo>
                  <a:lnTo>
                    <a:pt x="821798" y="37544"/>
                  </a:lnTo>
                  <a:lnTo>
                    <a:pt x="791533" y="42231"/>
                  </a:lnTo>
                  <a:lnTo>
                    <a:pt x="760661" y="66023"/>
                  </a:lnTo>
                  <a:lnTo>
                    <a:pt x="699262" y="135411"/>
                  </a:lnTo>
                  <a:lnTo>
                    <a:pt x="526446" y="337796"/>
                  </a:lnTo>
                  <a:lnTo>
                    <a:pt x="502243" y="291471"/>
                  </a:lnTo>
                  <a:lnTo>
                    <a:pt x="460803" y="234313"/>
                  </a:lnTo>
                  <a:lnTo>
                    <a:pt x="360438" y="102953"/>
                  </a:lnTo>
                  <a:lnTo>
                    <a:pt x="306285" y="66697"/>
                  </a:lnTo>
                  <a:lnTo>
                    <a:pt x="277806" y="72987"/>
                  </a:lnTo>
                  <a:lnTo>
                    <a:pt x="178842" y="167960"/>
                  </a:lnTo>
                  <a:lnTo>
                    <a:pt x="30373" y="325613"/>
                  </a:lnTo>
                  <a:lnTo>
                    <a:pt x="2257" y="365416"/>
                  </a:lnTo>
                  <a:lnTo>
                    <a:pt x="0" y="373899"/>
                  </a:lnTo>
                  <a:lnTo>
                    <a:pt x="171" y="384066"/>
                  </a:lnTo>
                  <a:lnTo>
                    <a:pt x="33540" y="407184"/>
                  </a:lnTo>
                  <a:lnTo>
                    <a:pt x="43391" y="406469"/>
                  </a:lnTo>
                  <a:lnTo>
                    <a:pt x="49325" y="404648"/>
                  </a:lnTo>
                  <a:lnTo>
                    <a:pt x="55110" y="401019"/>
                  </a:lnTo>
                  <a:lnTo>
                    <a:pt x="60643" y="396406"/>
                  </a:lnTo>
                  <a:lnTo>
                    <a:pt x="229943" y="239407"/>
                  </a:lnTo>
                  <a:lnTo>
                    <a:pt x="291679" y="185609"/>
                  </a:lnTo>
                  <a:lnTo>
                    <a:pt x="340275" y="245038"/>
                  </a:lnTo>
                  <a:lnTo>
                    <a:pt x="370824" y="290774"/>
                  </a:lnTo>
                  <a:lnTo>
                    <a:pt x="398640" y="338165"/>
                  </a:lnTo>
                  <a:lnTo>
                    <a:pt x="424448" y="386787"/>
                  </a:lnTo>
                  <a:lnTo>
                    <a:pt x="448971" y="436219"/>
                  </a:lnTo>
                  <a:lnTo>
                    <a:pt x="474395" y="473004"/>
                  </a:lnTo>
                  <a:lnTo>
                    <a:pt x="504063" y="488561"/>
                  </a:lnTo>
                  <a:lnTo>
                    <a:pt x="536895" y="482457"/>
                  </a:lnTo>
                  <a:lnTo>
                    <a:pt x="571814" y="454255"/>
                  </a:lnTo>
                  <a:lnTo>
                    <a:pt x="606145" y="415503"/>
                  </a:lnTo>
                  <a:lnTo>
                    <a:pt x="639890" y="376233"/>
                  </a:lnTo>
                  <a:lnTo>
                    <a:pt x="740026" y="257477"/>
                  </a:lnTo>
                  <a:lnTo>
                    <a:pt x="801241" y="186777"/>
                  </a:lnTo>
                  <a:lnTo>
                    <a:pt x="925497" y="433814"/>
                  </a:lnTo>
                  <a:lnTo>
                    <a:pt x="947441" y="468404"/>
                  </a:lnTo>
                  <a:lnTo>
                    <a:pt x="982510" y="486788"/>
                  </a:lnTo>
                  <a:lnTo>
                    <a:pt x="1003780" y="486179"/>
                  </a:lnTo>
                  <a:lnTo>
                    <a:pt x="1022044" y="478878"/>
                  </a:lnTo>
                  <a:lnTo>
                    <a:pt x="1037730" y="466411"/>
                  </a:lnTo>
                  <a:lnTo>
                    <a:pt x="1051269" y="450304"/>
                  </a:lnTo>
                  <a:lnTo>
                    <a:pt x="1105934" y="373751"/>
                  </a:lnTo>
                  <a:lnTo>
                    <a:pt x="1161297" y="297739"/>
                  </a:lnTo>
                  <a:lnTo>
                    <a:pt x="1189498" y="261056"/>
                  </a:lnTo>
                  <a:lnTo>
                    <a:pt x="1278594" y="149262"/>
                  </a:lnTo>
                  <a:lnTo>
                    <a:pt x="1285622" y="157713"/>
                  </a:lnTo>
                  <a:lnTo>
                    <a:pt x="1288343" y="160084"/>
                  </a:lnTo>
                  <a:lnTo>
                    <a:pt x="1361861" y="292874"/>
                  </a:lnTo>
                  <a:lnTo>
                    <a:pt x="1408709" y="379949"/>
                  </a:lnTo>
                  <a:lnTo>
                    <a:pt x="1431098" y="423989"/>
                  </a:lnTo>
                  <a:lnTo>
                    <a:pt x="1457685" y="460417"/>
                  </a:lnTo>
                  <a:lnTo>
                    <a:pt x="1489726" y="476903"/>
                  </a:lnTo>
                  <a:lnTo>
                    <a:pt x="1523930" y="472067"/>
                  </a:lnTo>
                  <a:lnTo>
                    <a:pt x="1557008" y="444533"/>
                  </a:lnTo>
                  <a:lnTo>
                    <a:pt x="1684743" y="281524"/>
                  </a:lnTo>
                  <a:lnTo>
                    <a:pt x="1774068" y="172073"/>
                  </a:lnTo>
                  <a:lnTo>
                    <a:pt x="1941750" y="430115"/>
                  </a:lnTo>
                  <a:lnTo>
                    <a:pt x="1974731" y="468855"/>
                  </a:lnTo>
                  <a:lnTo>
                    <a:pt x="2006453" y="483614"/>
                  </a:lnTo>
                  <a:lnTo>
                    <a:pt x="2023547" y="481875"/>
                  </a:lnTo>
                  <a:lnTo>
                    <a:pt x="2040527" y="474489"/>
                  </a:lnTo>
                  <a:lnTo>
                    <a:pt x="2054312" y="463200"/>
                  </a:lnTo>
                  <a:lnTo>
                    <a:pt x="2062570" y="449390"/>
                  </a:lnTo>
                  <a:lnTo>
                    <a:pt x="2064880" y="433460"/>
                  </a:lnTo>
                  <a:lnTo>
                    <a:pt x="2060817" y="415813"/>
                  </a:lnTo>
                  <a:lnTo>
                    <a:pt x="2039478" y="367377"/>
                  </a:lnTo>
                  <a:lnTo>
                    <a:pt x="1890455" y="143939"/>
                  </a:lnTo>
                  <a:lnTo>
                    <a:pt x="1832630" y="61832"/>
                  </a:lnTo>
                  <a:lnTo>
                    <a:pt x="1777043" y="27710"/>
                  </a:lnTo>
                  <a:lnTo>
                    <a:pt x="1747423" y="36469"/>
                  </a:lnTo>
                  <a:lnTo>
                    <a:pt x="1718536" y="61660"/>
                  </a:lnTo>
                  <a:lnTo>
                    <a:pt x="1685456" y="101484"/>
                  </a:lnTo>
                  <a:lnTo>
                    <a:pt x="1513602" y="312511"/>
                  </a:lnTo>
                  <a:lnTo>
                    <a:pt x="1349214" y="36651"/>
                  </a:lnTo>
                  <a:lnTo>
                    <a:pt x="1326245" y="10777"/>
                  </a:lnTo>
                  <a:lnTo>
                    <a:pt x="1299814" y="0"/>
                  </a:lnTo>
                  <a:close/>
                </a:path>
              </a:pathLst>
            </a:custGeom>
            <a:solidFill>
              <a:srgbClr val="AC8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824563" y="9821191"/>
              <a:ext cx="1932939" cy="436245"/>
            </a:xfrm>
            <a:custGeom>
              <a:avLst/>
              <a:gdLst/>
              <a:ahLst/>
              <a:cxnLst/>
              <a:rect l="l" t="t" r="r" b="b"/>
              <a:pathLst>
                <a:path w="1932940" h="436245">
                  <a:moveTo>
                    <a:pt x="265696" y="0"/>
                  </a:moveTo>
                  <a:lnTo>
                    <a:pt x="211969" y="25666"/>
                  </a:lnTo>
                  <a:lnTo>
                    <a:pt x="118358" y="109180"/>
                  </a:lnTo>
                  <a:lnTo>
                    <a:pt x="11169" y="214674"/>
                  </a:lnTo>
                  <a:lnTo>
                    <a:pt x="0" y="235930"/>
                  </a:lnTo>
                  <a:lnTo>
                    <a:pt x="1311" y="247242"/>
                  </a:lnTo>
                  <a:lnTo>
                    <a:pt x="7396" y="258804"/>
                  </a:lnTo>
                  <a:lnTo>
                    <a:pt x="16521" y="267571"/>
                  </a:lnTo>
                  <a:lnTo>
                    <a:pt x="26529" y="270875"/>
                  </a:lnTo>
                  <a:lnTo>
                    <a:pt x="37211" y="269520"/>
                  </a:lnTo>
                  <a:lnTo>
                    <a:pt x="81795" y="244365"/>
                  </a:lnTo>
                  <a:lnTo>
                    <a:pt x="162066" y="182255"/>
                  </a:lnTo>
                  <a:lnTo>
                    <a:pt x="230905" y="126481"/>
                  </a:lnTo>
                  <a:lnTo>
                    <a:pt x="243997" y="117644"/>
                  </a:lnTo>
                  <a:lnTo>
                    <a:pt x="255267" y="115310"/>
                  </a:lnTo>
                  <a:lnTo>
                    <a:pt x="265609" y="120134"/>
                  </a:lnTo>
                  <a:lnTo>
                    <a:pt x="275916" y="132774"/>
                  </a:lnTo>
                  <a:lnTo>
                    <a:pt x="293166" y="158911"/>
                  </a:lnTo>
                  <a:lnTo>
                    <a:pt x="347452" y="235739"/>
                  </a:lnTo>
                  <a:lnTo>
                    <a:pt x="411492" y="330638"/>
                  </a:lnTo>
                  <a:lnTo>
                    <a:pt x="435342" y="356219"/>
                  </a:lnTo>
                  <a:lnTo>
                    <a:pt x="461929" y="367990"/>
                  </a:lnTo>
                  <a:lnTo>
                    <a:pt x="490692" y="365789"/>
                  </a:lnTo>
                  <a:lnTo>
                    <a:pt x="521072" y="349457"/>
                  </a:lnTo>
                  <a:lnTo>
                    <a:pt x="533962" y="339374"/>
                  </a:lnTo>
                  <a:lnTo>
                    <a:pt x="558747" y="317939"/>
                  </a:lnTo>
                  <a:lnTo>
                    <a:pt x="721494" y="156695"/>
                  </a:lnTo>
                  <a:lnTo>
                    <a:pt x="735876" y="172860"/>
                  </a:lnTo>
                  <a:lnTo>
                    <a:pt x="874101" y="356781"/>
                  </a:lnTo>
                  <a:lnTo>
                    <a:pt x="904271" y="386193"/>
                  </a:lnTo>
                  <a:lnTo>
                    <a:pt x="936496" y="397863"/>
                  </a:lnTo>
                  <a:lnTo>
                    <a:pt x="969844" y="391521"/>
                  </a:lnTo>
                  <a:lnTo>
                    <a:pt x="1003386" y="366895"/>
                  </a:lnTo>
                  <a:lnTo>
                    <a:pt x="1028279" y="340751"/>
                  </a:lnTo>
                  <a:lnTo>
                    <a:pt x="1170151" y="182776"/>
                  </a:lnTo>
                  <a:lnTo>
                    <a:pt x="1180279" y="194621"/>
                  </a:lnTo>
                  <a:lnTo>
                    <a:pt x="1244237" y="289399"/>
                  </a:lnTo>
                  <a:lnTo>
                    <a:pt x="1275203" y="334206"/>
                  </a:lnTo>
                  <a:lnTo>
                    <a:pt x="1307567" y="377943"/>
                  </a:lnTo>
                  <a:lnTo>
                    <a:pt x="1342484" y="415600"/>
                  </a:lnTo>
                  <a:lnTo>
                    <a:pt x="1379749" y="435851"/>
                  </a:lnTo>
                  <a:lnTo>
                    <a:pt x="1421840" y="433533"/>
                  </a:lnTo>
                  <a:lnTo>
                    <a:pt x="1471232" y="403478"/>
                  </a:lnTo>
                  <a:lnTo>
                    <a:pt x="1504729" y="373526"/>
                  </a:lnTo>
                  <a:lnTo>
                    <a:pt x="1537015" y="342142"/>
                  </a:lnTo>
                  <a:lnTo>
                    <a:pt x="1568559" y="309933"/>
                  </a:lnTo>
                  <a:lnTo>
                    <a:pt x="1620999" y="254816"/>
                  </a:lnTo>
                  <a:lnTo>
                    <a:pt x="1683021" y="183776"/>
                  </a:lnTo>
                  <a:lnTo>
                    <a:pt x="1739075" y="250628"/>
                  </a:lnTo>
                  <a:lnTo>
                    <a:pt x="1795509" y="314718"/>
                  </a:lnTo>
                  <a:lnTo>
                    <a:pt x="1836145" y="354861"/>
                  </a:lnTo>
                  <a:lnTo>
                    <a:pt x="1879032" y="376188"/>
                  </a:lnTo>
                  <a:lnTo>
                    <a:pt x="1893812" y="377112"/>
                  </a:lnTo>
                  <a:lnTo>
                    <a:pt x="1918806" y="366546"/>
                  </a:lnTo>
                  <a:lnTo>
                    <a:pt x="1932394" y="344288"/>
                  </a:lnTo>
                  <a:lnTo>
                    <a:pt x="1932934" y="315977"/>
                  </a:lnTo>
                  <a:lnTo>
                    <a:pt x="1918787" y="287253"/>
                  </a:lnTo>
                  <a:lnTo>
                    <a:pt x="1828127" y="178352"/>
                  </a:lnTo>
                  <a:lnTo>
                    <a:pt x="1735348" y="71219"/>
                  </a:lnTo>
                  <a:lnTo>
                    <a:pt x="1712665" y="53040"/>
                  </a:lnTo>
                  <a:lnTo>
                    <a:pt x="1688520" y="47240"/>
                  </a:lnTo>
                  <a:lnTo>
                    <a:pt x="1663967" y="53344"/>
                  </a:lnTo>
                  <a:lnTo>
                    <a:pt x="1640063" y="70876"/>
                  </a:lnTo>
                  <a:lnTo>
                    <a:pt x="1630917" y="80084"/>
                  </a:lnTo>
                  <a:lnTo>
                    <a:pt x="1424519" y="302650"/>
                  </a:lnTo>
                  <a:lnTo>
                    <a:pt x="1413770" y="311696"/>
                  </a:lnTo>
                  <a:lnTo>
                    <a:pt x="1404199" y="313857"/>
                  </a:lnTo>
                  <a:lnTo>
                    <a:pt x="1395255" y="309408"/>
                  </a:lnTo>
                  <a:lnTo>
                    <a:pt x="1386385" y="298624"/>
                  </a:lnTo>
                  <a:lnTo>
                    <a:pt x="1243837" y="82487"/>
                  </a:lnTo>
                  <a:lnTo>
                    <a:pt x="1219881" y="55595"/>
                  </a:lnTo>
                  <a:lnTo>
                    <a:pt x="1193516" y="43457"/>
                  </a:lnTo>
                  <a:lnTo>
                    <a:pt x="1165639" y="46772"/>
                  </a:lnTo>
                  <a:lnTo>
                    <a:pt x="1137149" y="66238"/>
                  </a:lnTo>
                  <a:lnTo>
                    <a:pt x="1099741" y="103837"/>
                  </a:lnTo>
                  <a:lnTo>
                    <a:pt x="948268" y="264421"/>
                  </a:lnTo>
                  <a:lnTo>
                    <a:pt x="817266" y="96924"/>
                  </a:lnTo>
                  <a:lnTo>
                    <a:pt x="783191" y="56207"/>
                  </a:lnTo>
                  <a:lnTo>
                    <a:pt x="755647" y="32445"/>
                  </a:lnTo>
                  <a:lnTo>
                    <a:pt x="728039" y="24597"/>
                  </a:lnTo>
                  <a:lnTo>
                    <a:pt x="699888" y="32047"/>
                  </a:lnTo>
                  <a:lnTo>
                    <a:pt x="670716" y="54180"/>
                  </a:lnTo>
                  <a:lnTo>
                    <a:pt x="486555" y="235774"/>
                  </a:lnTo>
                  <a:lnTo>
                    <a:pt x="347414" y="64028"/>
                  </a:lnTo>
                  <a:lnTo>
                    <a:pt x="316551" y="28105"/>
                  </a:lnTo>
                  <a:lnTo>
                    <a:pt x="291288" y="6927"/>
                  </a:lnTo>
                  <a:lnTo>
                    <a:pt x="265696" y="0"/>
                  </a:lnTo>
                  <a:close/>
                </a:path>
              </a:pathLst>
            </a:custGeom>
            <a:solidFill>
              <a:srgbClr val="8561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1407" y="3412235"/>
              <a:ext cx="6637019" cy="6268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2024-11-14T05:33:51Z</dcterms:created>
  <dcterms:modified xsi:type="dcterms:W3CDTF">2024-11-14T05:33:51Z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2024-11-14T00:00:00Z</vt:filetime>
  </property>
  <property fmtid="{D5CDD505-2E9C-101B-9397-08002B2CF9AE}" pid="3" name="Producer">
    <vt:lpwstr>3-Heights(TM) PDF Security Shell 4.8.25.2 (http://www.pdf-tools.com)</vt:lpwstr>
  </property>
</Properties>
</file>